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6"/>
  </p:notesMasterIdLst>
  <p:sldIdLst>
    <p:sldId id="256" r:id="rId3"/>
    <p:sldId id="284" r:id="rId4"/>
    <p:sldId id="258" r:id="rId5"/>
    <p:sldId id="260" r:id="rId6"/>
    <p:sldId id="291" r:id="rId7"/>
    <p:sldId id="286" r:id="rId8"/>
    <p:sldId id="292" r:id="rId9"/>
    <p:sldId id="267" r:id="rId10"/>
    <p:sldId id="289" r:id="rId11"/>
    <p:sldId id="293" r:id="rId12"/>
    <p:sldId id="290" r:id="rId13"/>
    <p:sldId id="271" r:id="rId14"/>
    <p:sldId id="29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FD3CA47-42BF-4440-8250-E950BD0DCC4E}">
          <p14:sldIdLst>
            <p14:sldId id="256"/>
            <p14:sldId id="284"/>
          </p14:sldIdLst>
        </p14:section>
        <p14:section name="AI-Ready Stakeholder Analysis" id="{2AB65A09-A4D5-4694-A877-79B18DD38C21}">
          <p14:sldIdLst>
            <p14:sldId id="258"/>
            <p14:sldId id="260"/>
            <p14:sldId id="291"/>
            <p14:sldId id="286"/>
            <p14:sldId id="292"/>
            <p14:sldId id="267"/>
            <p14:sldId id="289"/>
            <p14:sldId id="293"/>
            <p14:sldId id="290"/>
            <p14:sldId id="271"/>
            <p14:sldId id="29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13F299-0B12-4F71-B31D-D779A805C33A}" v="166" dt="2025-10-12T21:08:43.5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0315" autoAdjust="0"/>
  </p:normalViewPr>
  <p:slideViewPr>
    <p:cSldViewPr snapToGrid="0">
      <p:cViewPr varScale="1">
        <p:scale>
          <a:sx n="92" d="100"/>
          <a:sy n="92" d="100"/>
        </p:scale>
        <p:origin x="1314"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ra Hartman" userId="8e2e6d5841313fad" providerId="LiveId" clId="{21099F03-41A7-4A4A-974D-D0FE181D3E13}"/>
    <pc:docChg chg="undo custSel addSld delSld modSld sldOrd modMainMaster delSection modSection">
      <pc:chgData name="Alexandra Hartman" userId="8e2e6d5841313fad" providerId="LiveId" clId="{21099F03-41A7-4A4A-974D-D0FE181D3E13}" dt="2025-10-12T21:08:57.383" v="2450" actId="12788"/>
      <pc:docMkLst>
        <pc:docMk/>
      </pc:docMkLst>
      <pc:sldChg chg="modSp mod">
        <pc:chgData name="Alexandra Hartman" userId="8e2e6d5841313fad" providerId="LiveId" clId="{21099F03-41A7-4A4A-974D-D0FE181D3E13}" dt="2025-10-12T21:02:51.755" v="2393" actId="27636"/>
        <pc:sldMkLst>
          <pc:docMk/>
          <pc:sldMk cId="1892635709" sldId="256"/>
        </pc:sldMkLst>
        <pc:spChg chg="mod">
          <ac:chgData name="Alexandra Hartman" userId="8e2e6d5841313fad" providerId="LiveId" clId="{21099F03-41A7-4A4A-974D-D0FE181D3E13}" dt="2025-10-12T21:02:51.755" v="2393" actId="27636"/>
          <ac:spMkLst>
            <pc:docMk/>
            <pc:sldMk cId="1892635709" sldId="256"/>
            <ac:spMk id="3" creationId="{F9108F31-6AA2-38CC-47AC-E894B483A08B}"/>
          </ac:spMkLst>
        </pc:spChg>
      </pc:sldChg>
      <pc:sldChg chg="delSp modSp del mod">
        <pc:chgData name="Alexandra Hartman" userId="8e2e6d5841313fad" providerId="LiveId" clId="{21099F03-41A7-4A4A-974D-D0FE181D3E13}" dt="2025-10-12T17:42:43.084" v="213" actId="47"/>
        <pc:sldMkLst>
          <pc:docMk/>
          <pc:sldMk cId="1314278537" sldId="257"/>
        </pc:sldMkLst>
        <pc:spChg chg="mod">
          <ac:chgData name="Alexandra Hartman" userId="8e2e6d5841313fad" providerId="LiveId" clId="{21099F03-41A7-4A4A-974D-D0FE181D3E13}" dt="2025-10-12T16:56:38.248" v="79" actId="20577"/>
          <ac:spMkLst>
            <pc:docMk/>
            <pc:sldMk cId="1314278537" sldId="257"/>
            <ac:spMk id="2" creationId="{FC371209-3F45-3D8D-CCDA-A6A268D21B4C}"/>
          </ac:spMkLst>
        </pc:spChg>
        <pc:spChg chg="mod">
          <ac:chgData name="Alexandra Hartman" userId="8e2e6d5841313fad" providerId="LiveId" clId="{21099F03-41A7-4A4A-974D-D0FE181D3E13}" dt="2025-10-12T16:57:45.864" v="83" actId="20577"/>
          <ac:spMkLst>
            <pc:docMk/>
            <pc:sldMk cId="1314278537" sldId="257"/>
            <ac:spMk id="3" creationId="{3B503964-1AF0-7292-87E5-C97010618EA3}"/>
          </ac:spMkLst>
        </pc:spChg>
        <pc:picChg chg="del">
          <ac:chgData name="Alexandra Hartman" userId="8e2e6d5841313fad" providerId="LiveId" clId="{21099F03-41A7-4A4A-974D-D0FE181D3E13}" dt="2025-10-12T16:46:31.702" v="43" actId="478"/>
          <ac:picMkLst>
            <pc:docMk/>
            <pc:sldMk cId="1314278537" sldId="257"/>
            <ac:picMk id="6" creationId="{78893D7F-9D08-9D2E-1CFC-A392E8927CBA}"/>
          </ac:picMkLst>
        </pc:picChg>
      </pc:sldChg>
      <pc:sldChg chg="addSp delSp modSp mod">
        <pc:chgData name="Alexandra Hartman" userId="8e2e6d5841313fad" providerId="LiveId" clId="{21099F03-41A7-4A4A-974D-D0FE181D3E13}" dt="2025-10-12T17:49:04.515" v="373" actId="14100"/>
        <pc:sldMkLst>
          <pc:docMk/>
          <pc:sldMk cId="4154329242" sldId="258"/>
        </pc:sldMkLst>
        <pc:spChg chg="mod">
          <ac:chgData name="Alexandra Hartman" userId="8e2e6d5841313fad" providerId="LiveId" clId="{21099F03-41A7-4A4A-974D-D0FE181D3E13}" dt="2025-10-12T17:49:04.515" v="373" actId="14100"/>
          <ac:spMkLst>
            <pc:docMk/>
            <pc:sldMk cId="4154329242" sldId="258"/>
            <ac:spMk id="2" creationId="{97996342-74BD-50E5-B1B1-EE4BED1FA1D9}"/>
          </ac:spMkLst>
        </pc:spChg>
        <pc:spChg chg="del">
          <ac:chgData name="Alexandra Hartman" userId="8e2e6d5841313fad" providerId="LiveId" clId="{21099F03-41A7-4A4A-974D-D0FE181D3E13}" dt="2025-10-12T17:32:36.954" v="188" actId="478"/>
          <ac:spMkLst>
            <pc:docMk/>
            <pc:sldMk cId="4154329242" sldId="258"/>
            <ac:spMk id="3" creationId="{F9DBE534-5D34-9C49-FD57-0D258F5DD5FF}"/>
          </ac:spMkLst>
        </pc:spChg>
        <pc:spChg chg="add del mod">
          <ac:chgData name="Alexandra Hartman" userId="8e2e6d5841313fad" providerId="LiveId" clId="{21099F03-41A7-4A4A-974D-D0FE181D3E13}" dt="2025-10-12T17:32:38.218" v="189" actId="478"/>
          <ac:spMkLst>
            <pc:docMk/>
            <pc:sldMk cId="4154329242" sldId="258"/>
            <ac:spMk id="6" creationId="{075DC5DF-F765-BF0D-D52E-41A15057757A}"/>
          </ac:spMkLst>
        </pc:spChg>
      </pc:sldChg>
      <pc:sldChg chg="del">
        <pc:chgData name="Alexandra Hartman" userId="8e2e6d5841313fad" providerId="LiveId" clId="{21099F03-41A7-4A4A-974D-D0FE181D3E13}" dt="2025-10-12T17:08:51.508" v="109" actId="47"/>
        <pc:sldMkLst>
          <pc:docMk/>
          <pc:sldMk cId="4151189486" sldId="259"/>
        </pc:sldMkLst>
      </pc:sldChg>
      <pc:sldChg chg="del">
        <pc:chgData name="Alexandra Hartman" userId="8e2e6d5841313fad" providerId="LiveId" clId="{21099F03-41A7-4A4A-974D-D0FE181D3E13}" dt="2025-10-12T17:08:57.590" v="110" actId="47"/>
        <pc:sldMkLst>
          <pc:docMk/>
          <pc:sldMk cId="703304375" sldId="260"/>
        </pc:sldMkLst>
      </pc:sldChg>
      <pc:sldChg chg="addSp delSp modSp add mod modNotesTx">
        <pc:chgData name="Alexandra Hartman" userId="8e2e6d5841313fad" providerId="LiveId" clId="{21099F03-41A7-4A4A-974D-D0FE181D3E13}" dt="2025-10-12T21:03:43.831" v="2416" actId="20577"/>
        <pc:sldMkLst>
          <pc:docMk/>
          <pc:sldMk cId="3544336776" sldId="260"/>
        </pc:sldMkLst>
        <pc:spChg chg="mod">
          <ac:chgData name="Alexandra Hartman" userId="8e2e6d5841313fad" providerId="LiveId" clId="{21099F03-41A7-4A4A-974D-D0FE181D3E13}" dt="2025-10-12T17:41:38.188" v="195" actId="1076"/>
          <ac:spMkLst>
            <pc:docMk/>
            <pc:sldMk cId="3544336776" sldId="260"/>
            <ac:spMk id="2" creationId="{3807BC67-3025-435D-5089-48D9B4822751}"/>
          </ac:spMkLst>
        </pc:spChg>
        <pc:spChg chg="mod">
          <ac:chgData name="Alexandra Hartman" userId="8e2e6d5841313fad" providerId="LiveId" clId="{21099F03-41A7-4A4A-974D-D0FE181D3E13}" dt="2025-10-12T21:03:35.021" v="2414" actId="20577"/>
          <ac:spMkLst>
            <pc:docMk/>
            <pc:sldMk cId="3544336776" sldId="260"/>
            <ac:spMk id="3" creationId="{FCFA75D9-84F4-D25E-457C-029E52027F49}"/>
          </ac:spMkLst>
        </pc:spChg>
        <pc:spChg chg="mod">
          <ac:chgData name="Alexandra Hartman" userId="8e2e6d5841313fad" providerId="LiveId" clId="{21099F03-41A7-4A4A-974D-D0FE181D3E13}" dt="2025-10-12T21:03:43.831" v="2416" actId="20577"/>
          <ac:spMkLst>
            <pc:docMk/>
            <pc:sldMk cId="3544336776" sldId="260"/>
            <ac:spMk id="6" creationId="{D3F692AE-D2EE-C1D2-38FC-82E286494F82}"/>
          </ac:spMkLst>
        </pc:spChg>
        <pc:spChg chg="mod">
          <ac:chgData name="Alexandra Hartman" userId="8e2e6d5841313fad" providerId="LiveId" clId="{21099F03-41A7-4A4A-974D-D0FE181D3E13}" dt="2025-10-12T20:34:19.648" v="2034" actId="207"/>
          <ac:spMkLst>
            <pc:docMk/>
            <pc:sldMk cId="3544336776" sldId="260"/>
            <ac:spMk id="8" creationId="{90464867-BE19-2714-BBE2-446CEF2B124A}"/>
          </ac:spMkLst>
        </pc:spChg>
        <pc:spChg chg="add del mod">
          <ac:chgData name="Alexandra Hartman" userId="8e2e6d5841313fad" providerId="LiveId" clId="{21099F03-41A7-4A4A-974D-D0FE181D3E13}" dt="2025-10-12T17:42:29.831" v="210" actId="478"/>
          <ac:spMkLst>
            <pc:docMk/>
            <pc:sldMk cId="3544336776" sldId="260"/>
            <ac:spMk id="9" creationId="{6C52CFF0-9C42-FCE6-2008-6E62D38EA268}"/>
          </ac:spMkLst>
        </pc:spChg>
        <pc:spChg chg="add mod">
          <ac:chgData name="Alexandra Hartman" userId="8e2e6d5841313fad" providerId="LiveId" clId="{21099F03-41A7-4A4A-974D-D0FE181D3E13}" dt="2025-10-12T17:42:30.711" v="211" actId="20577"/>
          <ac:spMkLst>
            <pc:docMk/>
            <pc:sldMk cId="3544336776" sldId="260"/>
            <ac:spMk id="10" creationId="{09723CFF-7C40-6D58-0026-DB7E40CE7B3C}"/>
          </ac:spMkLst>
        </pc:spChg>
      </pc:sldChg>
      <pc:sldChg chg="del">
        <pc:chgData name="Alexandra Hartman" userId="8e2e6d5841313fad" providerId="LiveId" clId="{21099F03-41A7-4A4A-974D-D0FE181D3E13}" dt="2025-10-12T17:08:59.303" v="111" actId="47"/>
        <pc:sldMkLst>
          <pc:docMk/>
          <pc:sldMk cId="2949402394" sldId="261"/>
        </pc:sldMkLst>
      </pc:sldChg>
      <pc:sldChg chg="del">
        <pc:chgData name="Alexandra Hartman" userId="8e2e6d5841313fad" providerId="LiveId" clId="{21099F03-41A7-4A4A-974D-D0FE181D3E13}" dt="2025-10-12T17:09:02" v="112" actId="47"/>
        <pc:sldMkLst>
          <pc:docMk/>
          <pc:sldMk cId="4220361479" sldId="262"/>
        </pc:sldMkLst>
      </pc:sldChg>
      <pc:sldChg chg="del">
        <pc:chgData name="Alexandra Hartman" userId="8e2e6d5841313fad" providerId="LiveId" clId="{21099F03-41A7-4A4A-974D-D0FE181D3E13}" dt="2025-10-12T17:09:23.497" v="114" actId="47"/>
        <pc:sldMkLst>
          <pc:docMk/>
          <pc:sldMk cId="2302650694" sldId="263"/>
        </pc:sldMkLst>
      </pc:sldChg>
      <pc:sldChg chg="del">
        <pc:chgData name="Alexandra Hartman" userId="8e2e6d5841313fad" providerId="LiveId" clId="{21099F03-41A7-4A4A-974D-D0FE181D3E13}" dt="2025-10-12T17:09:23.497" v="114" actId="47"/>
        <pc:sldMkLst>
          <pc:docMk/>
          <pc:sldMk cId="3478456784" sldId="264"/>
        </pc:sldMkLst>
      </pc:sldChg>
      <pc:sldChg chg="del">
        <pc:chgData name="Alexandra Hartman" userId="8e2e6d5841313fad" providerId="LiveId" clId="{21099F03-41A7-4A4A-974D-D0FE181D3E13}" dt="2025-10-12T17:09:15.345" v="113" actId="47"/>
        <pc:sldMkLst>
          <pc:docMk/>
          <pc:sldMk cId="2299763893" sldId="265"/>
        </pc:sldMkLst>
      </pc:sldChg>
      <pc:sldChg chg="del">
        <pc:chgData name="Alexandra Hartman" userId="8e2e6d5841313fad" providerId="LiveId" clId="{21099F03-41A7-4A4A-974D-D0FE181D3E13}" dt="2025-10-12T17:09:15.345" v="113" actId="47"/>
        <pc:sldMkLst>
          <pc:docMk/>
          <pc:sldMk cId="151765007" sldId="266"/>
        </pc:sldMkLst>
      </pc:sldChg>
      <pc:sldChg chg="del">
        <pc:chgData name="Alexandra Hartman" userId="8e2e6d5841313fad" providerId="LiveId" clId="{21099F03-41A7-4A4A-974D-D0FE181D3E13}" dt="2025-10-12T17:09:15.345" v="113" actId="47"/>
        <pc:sldMkLst>
          <pc:docMk/>
          <pc:sldMk cId="2382152821" sldId="267"/>
        </pc:sldMkLst>
      </pc:sldChg>
      <pc:sldChg chg="addSp delSp modSp add mod delAnim modNotesTx">
        <pc:chgData name="Alexandra Hartman" userId="8e2e6d5841313fad" providerId="LiveId" clId="{21099F03-41A7-4A4A-974D-D0FE181D3E13}" dt="2025-10-12T20:34:39.266" v="2038" actId="207"/>
        <pc:sldMkLst>
          <pc:docMk/>
          <pc:sldMk cId="4153559215" sldId="267"/>
        </pc:sldMkLst>
        <pc:spChg chg="mod">
          <ac:chgData name="Alexandra Hartman" userId="8e2e6d5841313fad" providerId="LiveId" clId="{21099F03-41A7-4A4A-974D-D0FE181D3E13}" dt="2025-10-12T19:22:43.666" v="1096" actId="6549"/>
          <ac:spMkLst>
            <pc:docMk/>
            <pc:sldMk cId="4153559215" sldId="267"/>
            <ac:spMk id="2" creationId="{43835248-2671-5470-7086-147C37138BE8}"/>
          </ac:spMkLst>
        </pc:spChg>
        <pc:spChg chg="mod">
          <ac:chgData name="Alexandra Hartman" userId="8e2e6d5841313fad" providerId="LiveId" clId="{21099F03-41A7-4A4A-974D-D0FE181D3E13}" dt="2025-10-12T19:21:45.550" v="1086" actId="255"/>
          <ac:spMkLst>
            <pc:docMk/>
            <pc:sldMk cId="4153559215" sldId="267"/>
            <ac:spMk id="4" creationId="{93E3EAF4-A343-EFEA-18CD-E3C41DCBACD6}"/>
          </ac:spMkLst>
        </pc:spChg>
        <pc:spChg chg="mod topLvl">
          <ac:chgData name="Alexandra Hartman" userId="8e2e6d5841313fad" providerId="LiveId" clId="{21099F03-41A7-4A4A-974D-D0FE181D3E13}" dt="2025-10-12T19:23:05.542" v="1103" actId="313"/>
          <ac:spMkLst>
            <pc:docMk/>
            <pc:sldMk cId="4153559215" sldId="267"/>
            <ac:spMk id="5" creationId="{4FB5E1CD-28B2-ACAF-C02E-E498BF4F306C}"/>
          </ac:spMkLst>
        </pc:spChg>
        <pc:spChg chg="mod">
          <ac:chgData name="Alexandra Hartman" userId="8e2e6d5841313fad" providerId="LiveId" clId="{21099F03-41A7-4A4A-974D-D0FE181D3E13}" dt="2025-10-12T19:21:49.397" v="1087" actId="255"/>
          <ac:spMkLst>
            <pc:docMk/>
            <pc:sldMk cId="4153559215" sldId="267"/>
            <ac:spMk id="6" creationId="{D6A3D789-2F9D-5181-DBF2-772FD023CE7C}"/>
          </ac:spMkLst>
        </pc:spChg>
        <pc:spChg chg="add mod">
          <ac:chgData name="Alexandra Hartman" userId="8e2e6d5841313fad" providerId="LiveId" clId="{21099F03-41A7-4A4A-974D-D0FE181D3E13}" dt="2025-10-12T19:22:50.460" v="1097" actId="14100"/>
          <ac:spMkLst>
            <pc:docMk/>
            <pc:sldMk cId="4153559215" sldId="267"/>
            <ac:spMk id="7" creationId="{A97F4DA4-33C8-ED6C-94F2-EB4F70778578}"/>
          </ac:spMkLst>
        </pc:spChg>
        <pc:spChg chg="add mod">
          <ac:chgData name="Alexandra Hartman" userId="8e2e6d5841313fad" providerId="LiveId" clId="{21099F03-41A7-4A4A-974D-D0FE181D3E13}" dt="2025-10-12T19:22:19.538" v="1091" actId="14100"/>
          <ac:spMkLst>
            <pc:docMk/>
            <pc:sldMk cId="4153559215" sldId="267"/>
            <ac:spMk id="10" creationId="{509D64DA-BF24-B99B-2D97-29F1C64A7A34}"/>
          </ac:spMkLst>
        </pc:spChg>
        <pc:spChg chg="mod">
          <ac:chgData name="Alexandra Hartman" userId="8e2e6d5841313fad" providerId="LiveId" clId="{21099F03-41A7-4A4A-974D-D0FE181D3E13}" dt="2025-10-12T20:34:39.266" v="2038" actId="207"/>
          <ac:spMkLst>
            <pc:docMk/>
            <pc:sldMk cId="4153559215" sldId="267"/>
            <ac:spMk id="13" creationId="{C9951E42-0552-2E45-1935-3652907ED5CF}"/>
          </ac:spMkLst>
        </pc:spChg>
        <pc:spChg chg="add mod">
          <ac:chgData name="Alexandra Hartman" userId="8e2e6d5841313fad" providerId="LiveId" clId="{21099F03-41A7-4A4A-974D-D0FE181D3E13}" dt="2025-10-12T19:22:15.835" v="1089" actId="14100"/>
          <ac:spMkLst>
            <pc:docMk/>
            <pc:sldMk cId="4153559215" sldId="267"/>
            <ac:spMk id="14" creationId="{5841E285-0D57-FE0D-0124-F00AB8236E71}"/>
          </ac:spMkLst>
        </pc:spChg>
        <pc:spChg chg="add del mod">
          <ac:chgData name="Alexandra Hartman" userId="8e2e6d5841313fad" providerId="LiveId" clId="{21099F03-41A7-4A4A-974D-D0FE181D3E13}" dt="2025-10-12T19:24:20.893" v="1109" actId="478"/>
          <ac:spMkLst>
            <pc:docMk/>
            <pc:sldMk cId="4153559215" sldId="267"/>
            <ac:spMk id="15" creationId="{E1E0D291-F65B-D2C3-44B8-505854AA9CF4}"/>
          </ac:spMkLst>
        </pc:spChg>
        <pc:grpChg chg="del">
          <ac:chgData name="Alexandra Hartman" userId="8e2e6d5841313fad" providerId="LiveId" clId="{21099F03-41A7-4A4A-974D-D0FE181D3E13}" dt="2025-10-12T19:12:51.583" v="985" actId="478"/>
          <ac:grpSpMkLst>
            <pc:docMk/>
            <pc:sldMk cId="4153559215" sldId="267"/>
            <ac:grpSpMk id="12" creationId="{D6254A5A-664F-0800-B078-A70543EE7AE9}"/>
          </ac:grpSpMkLst>
        </pc:grpChg>
        <pc:picChg chg="del topLvl">
          <ac:chgData name="Alexandra Hartman" userId="8e2e6d5841313fad" providerId="LiveId" clId="{21099F03-41A7-4A4A-974D-D0FE181D3E13}" dt="2025-10-12T19:12:51.583" v="985" actId="478"/>
          <ac:picMkLst>
            <pc:docMk/>
            <pc:sldMk cId="4153559215" sldId="267"/>
            <ac:picMk id="8" creationId="{660A54C2-3FD5-BDB9-36DE-61AAC1BABEE3}"/>
          </ac:picMkLst>
        </pc:picChg>
      </pc:sldChg>
      <pc:sldChg chg="del">
        <pc:chgData name="Alexandra Hartman" userId="8e2e6d5841313fad" providerId="LiveId" clId="{21099F03-41A7-4A4A-974D-D0FE181D3E13}" dt="2025-10-12T17:09:15.345" v="113" actId="47"/>
        <pc:sldMkLst>
          <pc:docMk/>
          <pc:sldMk cId="523605553" sldId="268"/>
        </pc:sldMkLst>
      </pc:sldChg>
      <pc:sldChg chg="del">
        <pc:chgData name="Alexandra Hartman" userId="8e2e6d5841313fad" providerId="LiveId" clId="{21099F03-41A7-4A4A-974D-D0FE181D3E13}" dt="2025-10-12T17:09:23.497" v="114" actId="47"/>
        <pc:sldMkLst>
          <pc:docMk/>
          <pc:sldMk cId="1302811812" sldId="269"/>
        </pc:sldMkLst>
      </pc:sldChg>
      <pc:sldChg chg="del">
        <pc:chgData name="Alexandra Hartman" userId="8e2e6d5841313fad" providerId="LiveId" clId="{21099F03-41A7-4A4A-974D-D0FE181D3E13}" dt="2025-10-12T17:09:27.862" v="115" actId="18676"/>
        <pc:sldMkLst>
          <pc:docMk/>
          <pc:sldMk cId="1226388814" sldId="270"/>
        </pc:sldMkLst>
      </pc:sldChg>
      <pc:sldChg chg="modSp add mod modNotesTx">
        <pc:chgData name="Alexandra Hartman" userId="8e2e6d5841313fad" providerId="LiveId" clId="{21099F03-41A7-4A4A-974D-D0FE181D3E13}" dt="2025-10-12T20:34:56.751" v="2042" actId="207"/>
        <pc:sldMkLst>
          <pc:docMk/>
          <pc:sldMk cId="2634997625" sldId="271"/>
        </pc:sldMkLst>
        <pc:spChg chg="mod">
          <ac:chgData name="Alexandra Hartman" userId="8e2e6d5841313fad" providerId="LiveId" clId="{21099F03-41A7-4A4A-974D-D0FE181D3E13}" dt="2025-10-12T20:34:56.751" v="2042" actId="207"/>
          <ac:spMkLst>
            <pc:docMk/>
            <pc:sldMk cId="2634997625" sldId="271"/>
            <ac:spMk id="15" creationId="{DCAD6FC7-B36A-1EDC-775B-758540568712}"/>
          </ac:spMkLst>
        </pc:spChg>
      </pc:sldChg>
      <pc:sldChg chg="del">
        <pc:chgData name="Alexandra Hartman" userId="8e2e6d5841313fad" providerId="LiveId" clId="{21099F03-41A7-4A4A-974D-D0FE181D3E13}" dt="2025-10-12T17:09:23.497" v="114" actId="47"/>
        <pc:sldMkLst>
          <pc:docMk/>
          <pc:sldMk cId="3678172563" sldId="271"/>
        </pc:sldMkLst>
      </pc:sldChg>
      <pc:sldChg chg="del">
        <pc:chgData name="Alexandra Hartman" userId="8e2e6d5841313fad" providerId="LiveId" clId="{21099F03-41A7-4A4A-974D-D0FE181D3E13}" dt="2025-10-12T17:09:27.862" v="115" actId="18676"/>
        <pc:sldMkLst>
          <pc:docMk/>
          <pc:sldMk cId="3027962920" sldId="272"/>
        </pc:sldMkLst>
      </pc:sldChg>
      <pc:sldChg chg="del">
        <pc:chgData name="Alexandra Hartman" userId="8e2e6d5841313fad" providerId="LiveId" clId="{21099F03-41A7-4A4A-974D-D0FE181D3E13}" dt="2025-10-12T17:09:27.862" v="115" actId="18676"/>
        <pc:sldMkLst>
          <pc:docMk/>
          <pc:sldMk cId="4038734255" sldId="274"/>
        </pc:sldMkLst>
      </pc:sldChg>
      <pc:sldChg chg="del">
        <pc:chgData name="Alexandra Hartman" userId="8e2e6d5841313fad" providerId="LiveId" clId="{21099F03-41A7-4A4A-974D-D0FE181D3E13}" dt="2025-10-12T17:09:27.862" v="115" actId="18676"/>
        <pc:sldMkLst>
          <pc:docMk/>
          <pc:sldMk cId="3489891370" sldId="275"/>
        </pc:sldMkLst>
      </pc:sldChg>
      <pc:sldChg chg="del">
        <pc:chgData name="Alexandra Hartman" userId="8e2e6d5841313fad" providerId="LiveId" clId="{21099F03-41A7-4A4A-974D-D0FE181D3E13}" dt="2025-10-12T17:09:27.862" v="115" actId="18676"/>
        <pc:sldMkLst>
          <pc:docMk/>
          <pc:sldMk cId="3463720386" sldId="276"/>
        </pc:sldMkLst>
      </pc:sldChg>
      <pc:sldChg chg="del">
        <pc:chgData name="Alexandra Hartman" userId="8e2e6d5841313fad" providerId="LiveId" clId="{21099F03-41A7-4A4A-974D-D0FE181D3E13}" dt="2025-10-12T17:09:27.862" v="115" actId="18676"/>
        <pc:sldMkLst>
          <pc:docMk/>
          <pc:sldMk cId="2861487363" sldId="277"/>
        </pc:sldMkLst>
      </pc:sldChg>
      <pc:sldChg chg="del">
        <pc:chgData name="Alexandra Hartman" userId="8e2e6d5841313fad" providerId="LiveId" clId="{21099F03-41A7-4A4A-974D-D0FE181D3E13}" dt="2025-10-12T17:09:27.862" v="115" actId="18676"/>
        <pc:sldMkLst>
          <pc:docMk/>
          <pc:sldMk cId="4035046513" sldId="278"/>
        </pc:sldMkLst>
      </pc:sldChg>
      <pc:sldChg chg="del">
        <pc:chgData name="Alexandra Hartman" userId="8e2e6d5841313fad" providerId="LiveId" clId="{21099F03-41A7-4A4A-974D-D0FE181D3E13}" dt="2025-10-12T17:09:27.862" v="115" actId="18676"/>
        <pc:sldMkLst>
          <pc:docMk/>
          <pc:sldMk cId="616841678" sldId="279"/>
        </pc:sldMkLst>
      </pc:sldChg>
      <pc:sldChg chg="del">
        <pc:chgData name="Alexandra Hartman" userId="8e2e6d5841313fad" providerId="LiveId" clId="{21099F03-41A7-4A4A-974D-D0FE181D3E13}" dt="2025-10-12T17:09:27.862" v="115" actId="18676"/>
        <pc:sldMkLst>
          <pc:docMk/>
          <pc:sldMk cId="1466732661" sldId="280"/>
        </pc:sldMkLst>
      </pc:sldChg>
      <pc:sldChg chg="del">
        <pc:chgData name="Alexandra Hartman" userId="8e2e6d5841313fad" providerId="LiveId" clId="{21099F03-41A7-4A4A-974D-D0FE181D3E13}" dt="2025-10-12T17:09:27.862" v="115" actId="18676"/>
        <pc:sldMkLst>
          <pc:docMk/>
          <pc:sldMk cId="2497754614" sldId="281"/>
        </pc:sldMkLst>
      </pc:sldChg>
      <pc:sldChg chg="del">
        <pc:chgData name="Alexandra Hartman" userId="8e2e6d5841313fad" providerId="LiveId" clId="{21099F03-41A7-4A4A-974D-D0FE181D3E13}" dt="2025-10-12T17:09:27.862" v="115" actId="18676"/>
        <pc:sldMkLst>
          <pc:docMk/>
          <pc:sldMk cId="3336754339" sldId="282"/>
        </pc:sldMkLst>
      </pc:sldChg>
      <pc:sldChg chg="del">
        <pc:chgData name="Alexandra Hartman" userId="8e2e6d5841313fad" providerId="LiveId" clId="{21099F03-41A7-4A4A-974D-D0FE181D3E13}" dt="2025-10-12T17:09:27.862" v="115" actId="18676"/>
        <pc:sldMkLst>
          <pc:docMk/>
          <pc:sldMk cId="271543571" sldId="283"/>
        </pc:sldMkLst>
      </pc:sldChg>
      <pc:sldChg chg="del">
        <pc:chgData name="Alexandra Hartman" userId="8e2e6d5841313fad" providerId="LiveId" clId="{21099F03-41A7-4A4A-974D-D0FE181D3E13}" dt="2025-10-12T17:09:27.862" v="115" actId="18676"/>
        <pc:sldMkLst>
          <pc:docMk/>
          <pc:sldMk cId="820080516" sldId="285"/>
        </pc:sldMkLst>
      </pc:sldChg>
      <pc:sldChg chg="addSp delSp modSp new mod">
        <pc:chgData name="Alexandra Hartman" userId="8e2e6d5841313fad" providerId="LiveId" clId="{21099F03-41A7-4A4A-974D-D0FE181D3E13}" dt="2025-10-12T21:05:13.377" v="2444" actId="1038"/>
        <pc:sldMkLst>
          <pc:docMk/>
          <pc:sldMk cId="3579720640" sldId="286"/>
        </pc:sldMkLst>
        <pc:spChg chg="mod">
          <ac:chgData name="Alexandra Hartman" userId="8e2e6d5841313fad" providerId="LiveId" clId="{21099F03-41A7-4A4A-974D-D0FE181D3E13}" dt="2025-10-12T16:58:46.724" v="87"/>
          <ac:spMkLst>
            <pc:docMk/>
            <pc:sldMk cId="3579720640" sldId="286"/>
            <ac:spMk id="2" creationId="{0BD838CE-639D-1D69-A359-5BDC4181AD27}"/>
          </ac:spMkLst>
        </pc:spChg>
        <pc:spChg chg="del">
          <ac:chgData name="Alexandra Hartman" userId="8e2e6d5841313fad" providerId="LiveId" clId="{21099F03-41A7-4A4A-974D-D0FE181D3E13}" dt="2025-10-12T16:58:11.886" v="85"/>
          <ac:spMkLst>
            <pc:docMk/>
            <pc:sldMk cId="3579720640" sldId="286"/>
            <ac:spMk id="3" creationId="{9412CFF9-58EC-9F68-4C5D-B062261CD3BF}"/>
          </ac:spMkLst>
        </pc:spChg>
        <pc:spChg chg="mod">
          <ac:chgData name="Alexandra Hartman" userId="8e2e6d5841313fad" providerId="LiveId" clId="{21099F03-41A7-4A4A-974D-D0FE181D3E13}" dt="2025-10-12T20:34:29.206" v="2036" actId="207"/>
          <ac:spMkLst>
            <pc:docMk/>
            <pc:sldMk cId="3579720640" sldId="286"/>
            <ac:spMk id="4" creationId="{3BE119DF-1ED2-714D-83DC-75C766B23297}"/>
          </ac:spMkLst>
        </pc:spChg>
        <pc:spChg chg="add mod">
          <ac:chgData name="Alexandra Hartman" userId="8e2e6d5841313fad" providerId="LiveId" clId="{21099F03-41A7-4A4A-974D-D0FE181D3E13}" dt="2025-10-12T18:40:27.080" v="636" actId="3064"/>
          <ac:spMkLst>
            <pc:docMk/>
            <pc:sldMk cId="3579720640" sldId="286"/>
            <ac:spMk id="9" creationId="{BA7DBFBE-4EB6-6B00-F4A3-8AA69D354924}"/>
          </ac:spMkLst>
        </pc:spChg>
        <pc:spChg chg="add mod ord">
          <ac:chgData name="Alexandra Hartman" userId="8e2e6d5841313fad" providerId="LiveId" clId="{21099F03-41A7-4A4A-974D-D0FE181D3E13}" dt="2025-10-12T18:39:53.542" v="624" actId="14100"/>
          <ac:spMkLst>
            <pc:docMk/>
            <pc:sldMk cId="3579720640" sldId="286"/>
            <ac:spMk id="10" creationId="{190B87A6-E5FD-562F-1603-096CFA345ABC}"/>
          </ac:spMkLst>
        </pc:spChg>
        <pc:spChg chg="add mod">
          <ac:chgData name="Alexandra Hartman" userId="8e2e6d5841313fad" providerId="LiveId" clId="{21099F03-41A7-4A4A-974D-D0FE181D3E13}" dt="2025-10-12T19:02:22.966" v="947" actId="14100"/>
          <ac:spMkLst>
            <pc:docMk/>
            <pc:sldMk cId="3579720640" sldId="286"/>
            <ac:spMk id="17" creationId="{7DB64C9A-0DA2-1492-7896-50ACDCC59BBA}"/>
          </ac:spMkLst>
        </pc:spChg>
        <pc:grpChg chg="add mod">
          <ac:chgData name="Alexandra Hartman" userId="8e2e6d5841313fad" providerId="LiveId" clId="{21099F03-41A7-4A4A-974D-D0FE181D3E13}" dt="2025-10-12T18:38:55.116" v="617"/>
          <ac:grpSpMkLst>
            <pc:docMk/>
            <pc:sldMk cId="3579720640" sldId="286"/>
            <ac:grpSpMk id="13" creationId="{EEAF2786-4733-3B45-E04D-16FCCCEE3E74}"/>
          </ac:grpSpMkLst>
        </pc:grpChg>
        <pc:grpChg chg="add mod">
          <ac:chgData name="Alexandra Hartman" userId="8e2e6d5841313fad" providerId="LiveId" clId="{21099F03-41A7-4A4A-974D-D0FE181D3E13}" dt="2025-10-12T18:38:55.116" v="617"/>
          <ac:grpSpMkLst>
            <pc:docMk/>
            <pc:sldMk cId="3579720640" sldId="286"/>
            <ac:grpSpMk id="16" creationId="{7D0EB9FC-29E1-EC40-B386-1B406CD5EDCA}"/>
          </ac:grpSpMkLst>
        </pc:grpChg>
        <pc:graphicFrameChg chg="add mod modGraphic">
          <ac:chgData name="Alexandra Hartman" userId="8e2e6d5841313fad" providerId="LiveId" clId="{21099F03-41A7-4A4A-974D-D0FE181D3E13}" dt="2025-10-12T21:05:01.533" v="2437" actId="1036"/>
          <ac:graphicFrameMkLst>
            <pc:docMk/>
            <pc:sldMk cId="3579720640" sldId="286"/>
            <ac:graphicFrameMk id="5" creationId="{197B94B3-9D37-8D8E-1E0E-465FFE0C9D04}"/>
          </ac:graphicFrameMkLst>
        </pc:graphicFrameChg>
        <pc:graphicFrameChg chg="add del mod">
          <ac:chgData name="Alexandra Hartman" userId="8e2e6d5841313fad" providerId="LiveId" clId="{21099F03-41A7-4A4A-974D-D0FE181D3E13}" dt="2025-10-12T18:07:44.181" v="512" actId="478"/>
          <ac:graphicFrameMkLst>
            <pc:docMk/>
            <pc:sldMk cId="3579720640" sldId="286"/>
            <ac:graphicFrameMk id="6" creationId="{0CBA7CFE-873E-75E9-3CD5-56F1FCC07D73}"/>
          </ac:graphicFrameMkLst>
        </pc:graphicFrameChg>
        <pc:graphicFrameChg chg="add mod">
          <ac:chgData name="Alexandra Hartman" userId="8e2e6d5841313fad" providerId="LiveId" clId="{21099F03-41A7-4A4A-974D-D0FE181D3E13}" dt="2025-10-12T18:39:58.843" v="632" actId="1037"/>
          <ac:graphicFrameMkLst>
            <pc:docMk/>
            <pc:sldMk cId="3579720640" sldId="286"/>
            <ac:graphicFrameMk id="8" creationId="{E28858FB-1DC4-C1C6-BB85-61113FFDF675}"/>
          </ac:graphicFrameMkLst>
        </pc:graphicFrameChg>
        <pc:picChg chg="add mod">
          <ac:chgData name="Alexandra Hartman" userId="8e2e6d5841313fad" providerId="LiveId" clId="{21099F03-41A7-4A4A-974D-D0FE181D3E13}" dt="2025-10-12T18:38:55.116" v="617"/>
          <ac:picMkLst>
            <pc:docMk/>
            <pc:sldMk cId="3579720640" sldId="286"/>
            <ac:picMk id="12" creationId="{0E59D5C2-5EB2-E202-8E21-427872866E2A}"/>
          </ac:picMkLst>
        </pc:picChg>
        <pc:picChg chg="add mod">
          <ac:chgData name="Alexandra Hartman" userId="8e2e6d5841313fad" providerId="LiveId" clId="{21099F03-41A7-4A4A-974D-D0FE181D3E13}" dt="2025-10-12T21:05:13.377" v="2444" actId="1038"/>
          <ac:picMkLst>
            <pc:docMk/>
            <pc:sldMk cId="3579720640" sldId="286"/>
            <ac:picMk id="15" creationId="{BBAFA5EB-4C9E-AE0D-31B3-B55C8CB68831}"/>
          </ac:picMkLst>
        </pc:picChg>
      </pc:sldChg>
      <pc:sldChg chg="addSp modSp new del mod">
        <pc:chgData name="Alexandra Hartman" userId="8e2e6d5841313fad" providerId="LiveId" clId="{21099F03-41A7-4A4A-974D-D0FE181D3E13}" dt="2025-10-12T19:12:44.746" v="983" actId="47"/>
        <pc:sldMkLst>
          <pc:docMk/>
          <pc:sldMk cId="2675686165" sldId="287"/>
        </pc:sldMkLst>
        <pc:spChg chg="mod">
          <ac:chgData name="Alexandra Hartman" userId="8e2e6d5841313fad" providerId="LiveId" clId="{21099F03-41A7-4A4A-974D-D0FE181D3E13}" dt="2025-10-12T19:10:50.951" v="972" actId="20577"/>
          <ac:spMkLst>
            <pc:docMk/>
            <pc:sldMk cId="2675686165" sldId="287"/>
            <ac:spMk id="2" creationId="{F3554C56-EB82-7B8C-3346-2C8F83104C55}"/>
          </ac:spMkLst>
        </pc:spChg>
        <pc:spChg chg="mod">
          <ac:chgData name="Alexandra Hartman" userId="8e2e6d5841313fad" providerId="LiveId" clId="{21099F03-41A7-4A4A-974D-D0FE181D3E13}" dt="2025-10-12T19:10:59.674" v="976" actId="27636"/>
          <ac:spMkLst>
            <pc:docMk/>
            <pc:sldMk cId="2675686165" sldId="287"/>
            <ac:spMk id="3" creationId="{C7523406-6EA1-1EFF-8B59-1E328ACFC997}"/>
          </ac:spMkLst>
        </pc:spChg>
        <pc:spChg chg="add mod">
          <ac:chgData name="Alexandra Hartman" userId="8e2e6d5841313fad" providerId="LiveId" clId="{21099F03-41A7-4A4A-974D-D0FE181D3E13}" dt="2025-10-12T19:11:02.494" v="978" actId="1076"/>
          <ac:spMkLst>
            <pc:docMk/>
            <pc:sldMk cId="2675686165" sldId="287"/>
            <ac:spMk id="5" creationId="{CBAB5641-B38F-1406-6B23-4360350F6A66}"/>
          </ac:spMkLst>
        </pc:spChg>
        <pc:spChg chg="add mod">
          <ac:chgData name="Alexandra Hartman" userId="8e2e6d5841313fad" providerId="LiveId" clId="{21099F03-41A7-4A4A-974D-D0FE181D3E13}" dt="2025-10-12T19:11:05.159" v="980" actId="1076"/>
          <ac:spMkLst>
            <pc:docMk/>
            <pc:sldMk cId="2675686165" sldId="287"/>
            <ac:spMk id="6" creationId="{7503DCBF-9F59-FACD-C3AC-CA42D2A40DAB}"/>
          </ac:spMkLst>
        </pc:spChg>
      </pc:sldChg>
      <pc:sldChg chg="addSp delSp modSp new del mod ord">
        <pc:chgData name="Alexandra Hartman" userId="8e2e6d5841313fad" providerId="LiveId" clId="{21099F03-41A7-4A4A-974D-D0FE181D3E13}" dt="2025-10-12T19:41:27.495" v="1406" actId="47"/>
        <pc:sldMkLst>
          <pc:docMk/>
          <pc:sldMk cId="2456957268" sldId="288"/>
        </pc:sldMkLst>
        <pc:spChg chg="mod">
          <ac:chgData name="Alexandra Hartman" userId="8e2e6d5841313fad" providerId="LiveId" clId="{21099F03-41A7-4A4A-974D-D0FE181D3E13}" dt="2025-10-12T17:31:04.313" v="129" actId="20577"/>
          <ac:spMkLst>
            <pc:docMk/>
            <pc:sldMk cId="2456957268" sldId="288"/>
            <ac:spMk id="2" creationId="{5507C21E-68A8-E7BC-E329-1A99640F1202}"/>
          </ac:spMkLst>
        </pc:spChg>
        <pc:spChg chg="mod">
          <ac:chgData name="Alexandra Hartman" userId="8e2e6d5841313fad" providerId="LiveId" clId="{21099F03-41A7-4A4A-974D-D0FE181D3E13}" dt="2025-10-12T19:33:20.424" v="1187" actId="404"/>
          <ac:spMkLst>
            <pc:docMk/>
            <pc:sldMk cId="2456957268" sldId="288"/>
            <ac:spMk id="3" creationId="{7444007C-4D07-CAA2-A60F-38DC45A254E4}"/>
          </ac:spMkLst>
        </pc:spChg>
        <pc:spChg chg="add del">
          <ac:chgData name="Alexandra Hartman" userId="8e2e6d5841313fad" providerId="LiveId" clId="{21099F03-41A7-4A4A-974D-D0FE181D3E13}" dt="2025-10-12T19:29:35.620" v="1128" actId="478"/>
          <ac:spMkLst>
            <pc:docMk/>
            <pc:sldMk cId="2456957268" sldId="288"/>
            <ac:spMk id="5" creationId="{271A8012-E8CF-27F4-D1B4-574982BC69BC}"/>
          </ac:spMkLst>
        </pc:spChg>
        <pc:spChg chg="add del mod">
          <ac:chgData name="Alexandra Hartman" userId="8e2e6d5841313fad" providerId="LiveId" clId="{21099F03-41A7-4A4A-974D-D0FE181D3E13}" dt="2025-10-12T19:34:02.127" v="1209" actId="20577"/>
          <ac:spMkLst>
            <pc:docMk/>
            <pc:sldMk cId="2456957268" sldId="288"/>
            <ac:spMk id="7" creationId="{4E8391D7-FC45-92EF-9680-BA63AF6C9BBC}"/>
          </ac:spMkLst>
        </pc:spChg>
        <pc:spChg chg="add mod">
          <ac:chgData name="Alexandra Hartman" userId="8e2e6d5841313fad" providerId="LiveId" clId="{21099F03-41A7-4A4A-974D-D0FE181D3E13}" dt="2025-10-12T19:33:57.664" v="1205" actId="20577"/>
          <ac:spMkLst>
            <pc:docMk/>
            <pc:sldMk cId="2456957268" sldId="288"/>
            <ac:spMk id="8" creationId="{BD053750-A7E7-CB43-8230-B00183B3627F}"/>
          </ac:spMkLst>
        </pc:spChg>
        <pc:spChg chg="add mod">
          <ac:chgData name="Alexandra Hartman" userId="8e2e6d5841313fad" providerId="LiveId" clId="{21099F03-41A7-4A4A-974D-D0FE181D3E13}" dt="2025-10-12T19:35:59.526" v="1262" actId="1076"/>
          <ac:spMkLst>
            <pc:docMk/>
            <pc:sldMk cId="2456957268" sldId="288"/>
            <ac:spMk id="9" creationId="{F2F6BBA9-6567-7333-29C8-1B59D43BBB8C}"/>
          </ac:spMkLst>
        </pc:spChg>
        <pc:spChg chg="add mod">
          <ac:chgData name="Alexandra Hartman" userId="8e2e6d5841313fad" providerId="LiveId" clId="{21099F03-41A7-4A4A-974D-D0FE181D3E13}" dt="2025-10-12T19:34:34.707" v="1232" actId="1076"/>
          <ac:spMkLst>
            <pc:docMk/>
            <pc:sldMk cId="2456957268" sldId="288"/>
            <ac:spMk id="10" creationId="{CD9CF0DD-9E36-6EDB-AB8E-E2F813661ED7}"/>
          </ac:spMkLst>
        </pc:spChg>
        <pc:spChg chg="add mod">
          <ac:chgData name="Alexandra Hartman" userId="8e2e6d5841313fad" providerId="LiveId" clId="{21099F03-41A7-4A4A-974D-D0FE181D3E13}" dt="2025-10-12T19:34:43.888" v="1241" actId="20577"/>
          <ac:spMkLst>
            <pc:docMk/>
            <pc:sldMk cId="2456957268" sldId="288"/>
            <ac:spMk id="11" creationId="{1E60AC9D-00C2-A1F7-FDCB-16689588A344}"/>
          </ac:spMkLst>
        </pc:spChg>
        <pc:spChg chg="add mod">
          <ac:chgData name="Alexandra Hartman" userId="8e2e6d5841313fad" providerId="LiveId" clId="{21099F03-41A7-4A4A-974D-D0FE181D3E13}" dt="2025-10-12T19:34:50.113" v="1253" actId="20577"/>
          <ac:spMkLst>
            <pc:docMk/>
            <pc:sldMk cId="2456957268" sldId="288"/>
            <ac:spMk id="12" creationId="{8482D5BE-CD6E-773E-352D-3D13B80B6894}"/>
          </ac:spMkLst>
        </pc:spChg>
      </pc:sldChg>
      <pc:sldChg chg="addSp delSp modSp new mod">
        <pc:chgData name="Alexandra Hartman" userId="8e2e6d5841313fad" providerId="LiveId" clId="{21099F03-41A7-4A4A-974D-D0FE181D3E13}" dt="2025-10-12T20:34:43.865" v="2039" actId="207"/>
        <pc:sldMkLst>
          <pc:docMk/>
          <pc:sldMk cId="2634906567" sldId="289"/>
        </pc:sldMkLst>
        <pc:spChg chg="mod">
          <ac:chgData name="Alexandra Hartman" userId="8e2e6d5841313fad" providerId="LiveId" clId="{21099F03-41A7-4A4A-974D-D0FE181D3E13}" dt="2025-10-12T20:22:16.757" v="1844" actId="20577"/>
          <ac:spMkLst>
            <pc:docMk/>
            <pc:sldMk cId="2634906567" sldId="289"/>
            <ac:spMk id="2" creationId="{264C971F-F70B-E7A7-30CB-80ACA733C9F3}"/>
          </ac:spMkLst>
        </pc:spChg>
        <pc:spChg chg="del">
          <ac:chgData name="Alexandra Hartman" userId="8e2e6d5841313fad" providerId="LiveId" clId="{21099F03-41A7-4A4A-974D-D0FE181D3E13}" dt="2025-10-12T17:31:23.353" v="131"/>
          <ac:spMkLst>
            <pc:docMk/>
            <pc:sldMk cId="2634906567" sldId="289"/>
            <ac:spMk id="3" creationId="{0606512F-B4CD-CF53-1F64-BF37CA3B867B}"/>
          </ac:spMkLst>
        </pc:spChg>
        <pc:spChg chg="mod">
          <ac:chgData name="Alexandra Hartman" userId="8e2e6d5841313fad" providerId="LiveId" clId="{21099F03-41A7-4A4A-974D-D0FE181D3E13}" dt="2025-10-12T20:34:43.865" v="2039" actId="207"/>
          <ac:spMkLst>
            <pc:docMk/>
            <pc:sldMk cId="2634906567" sldId="289"/>
            <ac:spMk id="4" creationId="{7FE7143C-C1AA-357A-0A8E-B6034229EFBF}"/>
          </ac:spMkLst>
        </pc:spChg>
        <pc:spChg chg="add mod">
          <ac:chgData name="Alexandra Hartman" userId="8e2e6d5841313fad" providerId="LiveId" clId="{21099F03-41A7-4A4A-974D-D0FE181D3E13}" dt="2025-10-12T19:53:04.596" v="1677" actId="20577"/>
          <ac:spMkLst>
            <pc:docMk/>
            <pc:sldMk cId="2634906567" sldId="289"/>
            <ac:spMk id="6" creationId="{AB58E2FC-62D5-6C98-BD9F-2715524FFC34}"/>
          </ac:spMkLst>
        </pc:spChg>
        <pc:spChg chg="add mod">
          <ac:chgData name="Alexandra Hartman" userId="8e2e6d5841313fad" providerId="LiveId" clId="{21099F03-41A7-4A4A-974D-D0FE181D3E13}" dt="2025-10-12T20:02:54.890" v="1761" actId="14100"/>
          <ac:spMkLst>
            <pc:docMk/>
            <pc:sldMk cId="2634906567" sldId="289"/>
            <ac:spMk id="7" creationId="{DD4F4F99-A8B3-2DEB-56FC-7FFA25256A53}"/>
          </ac:spMkLst>
        </pc:spChg>
        <pc:spChg chg="add mod">
          <ac:chgData name="Alexandra Hartman" userId="8e2e6d5841313fad" providerId="LiveId" clId="{21099F03-41A7-4A4A-974D-D0FE181D3E13}" dt="2025-10-12T20:02:39.728" v="1759" actId="14861"/>
          <ac:spMkLst>
            <pc:docMk/>
            <pc:sldMk cId="2634906567" sldId="289"/>
            <ac:spMk id="8" creationId="{05192372-6896-016B-5116-F1E16BB9A8C8}"/>
          </ac:spMkLst>
        </pc:spChg>
        <pc:spChg chg="add mod">
          <ac:chgData name="Alexandra Hartman" userId="8e2e6d5841313fad" providerId="LiveId" clId="{21099F03-41A7-4A4A-974D-D0FE181D3E13}" dt="2025-10-12T20:02:39.728" v="1759" actId="14861"/>
          <ac:spMkLst>
            <pc:docMk/>
            <pc:sldMk cId="2634906567" sldId="289"/>
            <ac:spMk id="9" creationId="{48E64A81-57B5-F6A8-0943-01744755B69C}"/>
          </ac:spMkLst>
        </pc:spChg>
        <pc:spChg chg="add mod">
          <ac:chgData name="Alexandra Hartman" userId="8e2e6d5841313fad" providerId="LiveId" clId="{21099F03-41A7-4A4A-974D-D0FE181D3E13}" dt="2025-10-12T20:02:46.060" v="1760" actId="14100"/>
          <ac:spMkLst>
            <pc:docMk/>
            <pc:sldMk cId="2634906567" sldId="289"/>
            <ac:spMk id="10" creationId="{A3DE81AC-199F-3EA2-7A98-C4E07054F493}"/>
          </ac:spMkLst>
        </pc:spChg>
        <pc:spChg chg="add mod">
          <ac:chgData name="Alexandra Hartman" userId="8e2e6d5841313fad" providerId="LiveId" clId="{21099F03-41A7-4A4A-974D-D0FE181D3E13}" dt="2025-10-12T20:02:59.486" v="1762" actId="14100"/>
          <ac:spMkLst>
            <pc:docMk/>
            <pc:sldMk cId="2634906567" sldId="289"/>
            <ac:spMk id="11" creationId="{7BEFD6F1-DF10-6D36-BAF3-D24111B8F4D4}"/>
          </ac:spMkLst>
        </pc:spChg>
        <pc:graphicFrameChg chg="add mod modGraphic">
          <ac:chgData name="Alexandra Hartman" userId="8e2e6d5841313fad" providerId="LiveId" clId="{21099F03-41A7-4A4A-974D-D0FE181D3E13}" dt="2025-10-12T19:56:18.288" v="1697" actId="1076"/>
          <ac:graphicFrameMkLst>
            <pc:docMk/>
            <pc:sldMk cId="2634906567" sldId="289"/>
            <ac:graphicFrameMk id="5" creationId="{FA7E8A27-4E12-9957-EB6C-6A27340334A2}"/>
          </ac:graphicFrameMkLst>
        </pc:graphicFrameChg>
      </pc:sldChg>
      <pc:sldChg chg="addSp delSp modSp new mod modAnim">
        <pc:chgData name="Alexandra Hartman" userId="8e2e6d5841313fad" providerId="LiveId" clId="{21099F03-41A7-4A4A-974D-D0FE181D3E13}" dt="2025-10-12T21:02:31.291" v="2390" actId="20577"/>
        <pc:sldMkLst>
          <pc:docMk/>
          <pc:sldMk cId="214864270" sldId="290"/>
        </pc:sldMkLst>
        <pc:spChg chg="mod">
          <ac:chgData name="Alexandra Hartman" userId="8e2e6d5841313fad" providerId="LiveId" clId="{21099F03-41A7-4A4A-974D-D0FE181D3E13}" dt="2025-10-12T17:32:08.393" v="185" actId="20577"/>
          <ac:spMkLst>
            <pc:docMk/>
            <pc:sldMk cId="214864270" sldId="290"/>
            <ac:spMk id="2" creationId="{2AEB997C-E980-9767-2F19-7C4D691FB49A}"/>
          </ac:spMkLst>
        </pc:spChg>
        <pc:spChg chg="mod">
          <ac:chgData name="Alexandra Hartman" userId="8e2e6d5841313fad" providerId="LiveId" clId="{21099F03-41A7-4A4A-974D-D0FE181D3E13}" dt="2025-10-12T21:02:15.506" v="2358" actId="1036"/>
          <ac:spMkLst>
            <pc:docMk/>
            <pc:sldMk cId="214864270" sldId="290"/>
            <ac:spMk id="3" creationId="{218917FC-E7B3-E913-79BD-75BAE5F0CD69}"/>
          </ac:spMkLst>
        </pc:spChg>
        <pc:spChg chg="mod">
          <ac:chgData name="Alexandra Hartman" userId="8e2e6d5841313fad" providerId="LiveId" clId="{21099F03-41A7-4A4A-974D-D0FE181D3E13}" dt="2025-10-12T20:37:02.194" v="2056" actId="207"/>
          <ac:spMkLst>
            <pc:docMk/>
            <pc:sldMk cId="214864270" sldId="290"/>
            <ac:spMk id="4" creationId="{EAB5AE43-65C9-018A-9454-F3BD561437FB}"/>
          </ac:spMkLst>
        </pc:spChg>
        <pc:spChg chg="add mod">
          <ac:chgData name="Alexandra Hartman" userId="8e2e6d5841313fad" providerId="LiveId" clId="{21099F03-41A7-4A4A-974D-D0FE181D3E13}" dt="2025-10-12T21:02:31.291" v="2390" actId="20577"/>
          <ac:spMkLst>
            <pc:docMk/>
            <pc:sldMk cId="214864270" sldId="290"/>
            <ac:spMk id="6" creationId="{7E5033DB-7879-5C08-7CC3-5B7D25FF4AE5}"/>
          </ac:spMkLst>
        </pc:spChg>
        <pc:spChg chg="add mod">
          <ac:chgData name="Alexandra Hartman" userId="8e2e6d5841313fad" providerId="LiveId" clId="{21099F03-41A7-4A4A-974D-D0FE181D3E13}" dt="2025-10-12T21:02:19.219" v="2363" actId="1036"/>
          <ac:spMkLst>
            <pc:docMk/>
            <pc:sldMk cId="214864270" sldId="290"/>
            <ac:spMk id="7" creationId="{75C30AC8-2C9A-1922-5FF8-FDBE39120AB4}"/>
          </ac:spMkLst>
        </pc:spChg>
        <pc:spChg chg="add mod">
          <ac:chgData name="Alexandra Hartman" userId="8e2e6d5841313fad" providerId="LiveId" clId="{21099F03-41A7-4A4A-974D-D0FE181D3E13}" dt="2025-10-12T21:02:19.219" v="2363" actId="1036"/>
          <ac:spMkLst>
            <pc:docMk/>
            <pc:sldMk cId="214864270" sldId="290"/>
            <ac:spMk id="8" creationId="{E1E509D2-27C6-00A8-F882-CD252DB1E284}"/>
          </ac:spMkLst>
        </pc:spChg>
        <pc:spChg chg="add mod">
          <ac:chgData name="Alexandra Hartman" userId="8e2e6d5841313fad" providerId="LiveId" clId="{21099F03-41A7-4A4A-974D-D0FE181D3E13}" dt="2025-10-12T21:02:19.219" v="2363" actId="1036"/>
          <ac:spMkLst>
            <pc:docMk/>
            <pc:sldMk cId="214864270" sldId="290"/>
            <ac:spMk id="9" creationId="{DA437D8C-2047-4EFF-746D-DD20E18BD171}"/>
          </ac:spMkLst>
        </pc:spChg>
        <pc:spChg chg="add del">
          <ac:chgData name="Alexandra Hartman" userId="8e2e6d5841313fad" providerId="LiveId" clId="{21099F03-41A7-4A4A-974D-D0FE181D3E13}" dt="2025-10-12T20:46:27.181" v="2254" actId="478"/>
          <ac:spMkLst>
            <pc:docMk/>
            <pc:sldMk cId="214864270" sldId="290"/>
            <ac:spMk id="10" creationId="{16D9C825-CB3E-FBD9-FE4F-8358AD6B1DB7}"/>
          </ac:spMkLst>
        </pc:spChg>
      </pc:sldChg>
      <pc:sldChg chg="addSp modSp new mod modNotesTx">
        <pc:chgData name="Alexandra Hartman" userId="8e2e6d5841313fad" providerId="LiveId" clId="{21099F03-41A7-4A4A-974D-D0FE181D3E13}" dt="2025-10-12T20:34:24.319" v="2035"/>
        <pc:sldMkLst>
          <pc:docMk/>
          <pc:sldMk cId="2490520722" sldId="291"/>
        </pc:sldMkLst>
        <pc:spChg chg="mod">
          <ac:chgData name="Alexandra Hartman" userId="8e2e6d5841313fad" providerId="LiveId" clId="{21099F03-41A7-4A4A-974D-D0FE181D3E13}" dt="2025-10-12T19:01:26.672" v="869" actId="20577"/>
          <ac:spMkLst>
            <pc:docMk/>
            <pc:sldMk cId="2490520722" sldId="291"/>
            <ac:spMk id="2" creationId="{1610EC45-D3CD-5FA2-BFCE-18EA2E0DD2DF}"/>
          </ac:spMkLst>
        </pc:spChg>
        <pc:spChg chg="mod">
          <ac:chgData name="Alexandra Hartman" userId="8e2e6d5841313fad" providerId="LiveId" clId="{21099F03-41A7-4A4A-974D-D0FE181D3E13}" dt="2025-10-12T18:59:09.965" v="806" actId="1076"/>
          <ac:spMkLst>
            <pc:docMk/>
            <pc:sldMk cId="2490520722" sldId="291"/>
            <ac:spMk id="3" creationId="{3EDAAE49-3AE5-EF9D-B14C-4F3D698A21F8}"/>
          </ac:spMkLst>
        </pc:spChg>
        <pc:spChg chg="add mod">
          <ac:chgData name="Alexandra Hartman" userId="8e2e6d5841313fad" providerId="LiveId" clId="{21099F03-41A7-4A4A-974D-D0FE181D3E13}" dt="2025-10-12T18:58:58.174" v="804" actId="255"/>
          <ac:spMkLst>
            <pc:docMk/>
            <pc:sldMk cId="2490520722" sldId="291"/>
            <ac:spMk id="4" creationId="{0FF5369C-C223-210D-6889-CF82091385FB}"/>
          </ac:spMkLst>
        </pc:spChg>
        <pc:spChg chg="add mod">
          <ac:chgData name="Alexandra Hartman" userId="8e2e6d5841313fad" providerId="LiveId" clId="{21099F03-41A7-4A4A-974D-D0FE181D3E13}" dt="2025-10-12T19:02:14.986" v="946" actId="1076"/>
          <ac:spMkLst>
            <pc:docMk/>
            <pc:sldMk cId="2490520722" sldId="291"/>
            <ac:spMk id="5" creationId="{F65A1394-9968-2F6C-E524-786E5343A383}"/>
          </ac:spMkLst>
        </pc:spChg>
        <pc:spChg chg="add mod">
          <ac:chgData name="Alexandra Hartman" userId="8e2e6d5841313fad" providerId="LiveId" clId="{21099F03-41A7-4A4A-974D-D0FE181D3E13}" dt="2025-10-12T20:34:24.319" v="2035"/>
          <ac:spMkLst>
            <pc:docMk/>
            <pc:sldMk cId="2490520722" sldId="291"/>
            <ac:spMk id="7" creationId="{189EA9B7-BCF6-8940-2B3C-A421C01E3108}"/>
          </ac:spMkLst>
        </pc:spChg>
        <pc:cxnChg chg="add mod">
          <ac:chgData name="Alexandra Hartman" userId="8e2e6d5841313fad" providerId="LiveId" clId="{21099F03-41A7-4A4A-974D-D0FE181D3E13}" dt="2025-10-12T20:33:04.193" v="2023" actId="1038"/>
          <ac:cxnSpMkLst>
            <pc:docMk/>
            <pc:sldMk cId="2490520722" sldId="291"/>
            <ac:cxnSpMk id="6" creationId="{B4493684-AD4A-B2BB-21E5-73CFCD2B8D3F}"/>
          </ac:cxnSpMkLst>
        </pc:cxnChg>
      </pc:sldChg>
      <pc:sldChg chg="addSp delSp modSp new mod modAnim">
        <pc:chgData name="Alexandra Hartman" userId="8e2e6d5841313fad" providerId="LiveId" clId="{21099F03-41A7-4A4A-974D-D0FE181D3E13}" dt="2025-10-12T20:43:32.856" v="2120" actId="207"/>
        <pc:sldMkLst>
          <pc:docMk/>
          <pc:sldMk cId="889976374" sldId="292"/>
        </pc:sldMkLst>
        <pc:spChg chg="mod">
          <ac:chgData name="Alexandra Hartman" userId="8e2e6d5841313fad" providerId="LiveId" clId="{21099F03-41A7-4A4A-974D-D0FE181D3E13}" dt="2025-10-12T19:41:19.489" v="1404"/>
          <ac:spMkLst>
            <pc:docMk/>
            <pc:sldMk cId="889976374" sldId="292"/>
            <ac:spMk id="2" creationId="{41DC59D0-2EC4-46E1-298D-D3AF3CECCDEE}"/>
          </ac:spMkLst>
        </pc:spChg>
        <pc:spChg chg="del">
          <ac:chgData name="Alexandra Hartman" userId="8e2e6d5841313fad" providerId="LiveId" clId="{21099F03-41A7-4A4A-974D-D0FE181D3E13}" dt="2025-10-12T19:35:23.006" v="1255" actId="478"/>
          <ac:spMkLst>
            <pc:docMk/>
            <pc:sldMk cId="889976374" sldId="292"/>
            <ac:spMk id="3" creationId="{98B3D8C4-5982-88AF-11D2-F8EE2130CF7D}"/>
          </ac:spMkLst>
        </pc:spChg>
        <pc:spChg chg="mod">
          <ac:chgData name="Alexandra Hartman" userId="8e2e6d5841313fad" providerId="LiveId" clId="{21099F03-41A7-4A4A-974D-D0FE181D3E13}" dt="2025-10-12T20:34:33.958" v="2037" actId="207"/>
          <ac:spMkLst>
            <pc:docMk/>
            <pc:sldMk cId="889976374" sldId="292"/>
            <ac:spMk id="4" creationId="{64259597-981B-3B82-94B2-A3DFC6D9EBC4}"/>
          </ac:spMkLst>
        </pc:spChg>
        <pc:spChg chg="mod">
          <ac:chgData name="Alexandra Hartman" userId="8e2e6d5841313fad" providerId="LiveId" clId="{21099F03-41A7-4A4A-974D-D0FE181D3E13}" dt="2025-10-12T19:43:36.083" v="1437" actId="1076"/>
          <ac:spMkLst>
            <pc:docMk/>
            <pc:sldMk cId="889976374" sldId="292"/>
            <ac:spMk id="6" creationId="{D8C09235-3CF1-925A-CB66-AF1CC6D1250B}"/>
          </ac:spMkLst>
        </pc:spChg>
        <pc:spChg chg="mod">
          <ac:chgData name="Alexandra Hartman" userId="8e2e6d5841313fad" providerId="LiveId" clId="{21099F03-41A7-4A4A-974D-D0FE181D3E13}" dt="2025-10-12T19:44:48.789" v="1464" actId="207"/>
          <ac:spMkLst>
            <pc:docMk/>
            <pc:sldMk cId="889976374" sldId="292"/>
            <ac:spMk id="7" creationId="{452824C4-7892-8222-75D9-095B437242A0}"/>
          </ac:spMkLst>
        </pc:spChg>
        <pc:spChg chg="del mod">
          <ac:chgData name="Alexandra Hartman" userId="8e2e6d5841313fad" providerId="LiveId" clId="{21099F03-41A7-4A4A-974D-D0FE181D3E13}" dt="2025-10-12T19:37:38.237" v="1312" actId="478"/>
          <ac:spMkLst>
            <pc:docMk/>
            <pc:sldMk cId="889976374" sldId="292"/>
            <ac:spMk id="8" creationId="{DE995215-5654-4B81-477F-D17765A3FBFD}"/>
          </ac:spMkLst>
        </pc:spChg>
        <pc:spChg chg="mod">
          <ac:chgData name="Alexandra Hartman" userId="8e2e6d5841313fad" providerId="LiveId" clId="{21099F03-41A7-4A4A-974D-D0FE181D3E13}" dt="2025-10-12T20:39:16.915" v="2065" actId="14100"/>
          <ac:spMkLst>
            <pc:docMk/>
            <pc:sldMk cId="889976374" sldId="292"/>
            <ac:spMk id="10" creationId="{FAD4516C-1C8A-890D-D552-C5628A48A10B}"/>
          </ac:spMkLst>
        </pc:spChg>
        <pc:spChg chg="mod">
          <ac:chgData name="Alexandra Hartman" userId="8e2e6d5841313fad" providerId="LiveId" clId="{21099F03-41A7-4A4A-974D-D0FE181D3E13}" dt="2025-10-12T19:44:55.555" v="1465" actId="207"/>
          <ac:spMkLst>
            <pc:docMk/>
            <pc:sldMk cId="889976374" sldId="292"/>
            <ac:spMk id="11" creationId="{2E302C6D-935E-9032-41CD-FCDD3557EF33}"/>
          </ac:spMkLst>
        </pc:spChg>
        <pc:spChg chg="del mod">
          <ac:chgData name="Alexandra Hartman" userId="8e2e6d5841313fad" providerId="LiveId" clId="{21099F03-41A7-4A4A-974D-D0FE181D3E13}" dt="2025-10-12T19:37:36.860" v="1311" actId="478"/>
          <ac:spMkLst>
            <pc:docMk/>
            <pc:sldMk cId="889976374" sldId="292"/>
            <ac:spMk id="12" creationId="{02D1248D-7076-77A0-7A16-2919FDBC898D}"/>
          </ac:spMkLst>
        </pc:spChg>
        <pc:spChg chg="mod">
          <ac:chgData name="Alexandra Hartman" userId="8e2e6d5841313fad" providerId="LiveId" clId="{21099F03-41A7-4A4A-974D-D0FE181D3E13}" dt="2025-10-12T19:43:22.241" v="1433" actId="404"/>
          <ac:spMkLst>
            <pc:docMk/>
            <pc:sldMk cId="889976374" sldId="292"/>
            <ac:spMk id="14" creationId="{F7FFED91-7773-31DF-DF87-AF68E750EE52}"/>
          </ac:spMkLst>
        </pc:spChg>
        <pc:spChg chg="mod">
          <ac:chgData name="Alexandra Hartman" userId="8e2e6d5841313fad" providerId="LiveId" clId="{21099F03-41A7-4A4A-974D-D0FE181D3E13}" dt="2025-10-12T19:44:07.894" v="1445" actId="14100"/>
          <ac:spMkLst>
            <pc:docMk/>
            <pc:sldMk cId="889976374" sldId="292"/>
            <ac:spMk id="15" creationId="{DF633BB1-7359-3462-D2A4-2CB0EE660EE9}"/>
          </ac:spMkLst>
        </pc:spChg>
        <pc:spChg chg="del mod">
          <ac:chgData name="Alexandra Hartman" userId="8e2e6d5841313fad" providerId="LiveId" clId="{21099F03-41A7-4A4A-974D-D0FE181D3E13}" dt="2025-10-12T19:37:35.197" v="1310" actId="478"/>
          <ac:spMkLst>
            <pc:docMk/>
            <pc:sldMk cId="889976374" sldId="292"/>
            <ac:spMk id="16" creationId="{0B7D4471-2B64-3EA1-FF53-DA3D19F5902C}"/>
          </ac:spMkLst>
        </pc:spChg>
        <pc:spChg chg="add mod">
          <ac:chgData name="Alexandra Hartman" userId="8e2e6d5841313fad" providerId="LiveId" clId="{21099F03-41A7-4A4A-974D-D0FE181D3E13}" dt="2025-10-12T19:46:44.686" v="1581" actId="1038"/>
          <ac:spMkLst>
            <pc:docMk/>
            <pc:sldMk cId="889976374" sldId="292"/>
            <ac:spMk id="17" creationId="{D91F6733-637F-9F09-AAF2-1212D68FCAE7}"/>
          </ac:spMkLst>
        </pc:spChg>
        <pc:spChg chg="add mod">
          <ac:chgData name="Alexandra Hartman" userId="8e2e6d5841313fad" providerId="LiveId" clId="{21099F03-41A7-4A4A-974D-D0FE181D3E13}" dt="2025-10-12T19:46:34.469" v="1553" actId="1038"/>
          <ac:spMkLst>
            <pc:docMk/>
            <pc:sldMk cId="889976374" sldId="292"/>
            <ac:spMk id="18" creationId="{F11B3BF9-CF2C-0060-27E9-2E604575A0A1}"/>
          </ac:spMkLst>
        </pc:spChg>
        <pc:spChg chg="add mod">
          <ac:chgData name="Alexandra Hartman" userId="8e2e6d5841313fad" providerId="LiveId" clId="{21099F03-41A7-4A4A-974D-D0FE181D3E13}" dt="2025-10-12T19:46:39.030" v="1566" actId="1038"/>
          <ac:spMkLst>
            <pc:docMk/>
            <pc:sldMk cId="889976374" sldId="292"/>
            <ac:spMk id="19" creationId="{78184825-4086-5AE3-CBE6-2083061810B4}"/>
          </ac:spMkLst>
        </pc:spChg>
        <pc:spChg chg="add mod">
          <ac:chgData name="Alexandra Hartman" userId="8e2e6d5841313fad" providerId="LiveId" clId="{21099F03-41A7-4A4A-974D-D0FE181D3E13}" dt="2025-10-12T19:43:46.951" v="1438" actId="14100"/>
          <ac:spMkLst>
            <pc:docMk/>
            <pc:sldMk cId="889976374" sldId="292"/>
            <ac:spMk id="20" creationId="{7637852A-6D14-4DFA-714F-59764004852C}"/>
          </ac:spMkLst>
        </pc:spChg>
        <pc:spChg chg="add mod">
          <ac:chgData name="Alexandra Hartman" userId="8e2e6d5841313fad" providerId="LiveId" clId="{21099F03-41A7-4A4A-974D-D0FE181D3E13}" dt="2025-10-12T20:43:26.623" v="2119" actId="207"/>
          <ac:spMkLst>
            <pc:docMk/>
            <pc:sldMk cId="889976374" sldId="292"/>
            <ac:spMk id="28" creationId="{C453594A-F852-7204-F8D2-32104F0EFC7A}"/>
          </ac:spMkLst>
        </pc:spChg>
        <pc:spChg chg="del mod">
          <ac:chgData name="Alexandra Hartman" userId="8e2e6d5841313fad" providerId="LiveId" clId="{21099F03-41A7-4A4A-974D-D0FE181D3E13}" dt="2025-10-12T20:41:39.033" v="2086" actId="478"/>
          <ac:spMkLst>
            <pc:docMk/>
            <pc:sldMk cId="889976374" sldId="292"/>
            <ac:spMk id="32" creationId="{1FD69B61-1A64-B8D1-9B31-A213C37C0B2B}"/>
          </ac:spMkLst>
        </pc:spChg>
        <pc:spChg chg="mod">
          <ac:chgData name="Alexandra Hartman" userId="8e2e6d5841313fad" providerId="LiveId" clId="{21099F03-41A7-4A4A-974D-D0FE181D3E13}" dt="2025-10-12T20:41:43.457" v="2087" actId="164"/>
          <ac:spMkLst>
            <pc:docMk/>
            <pc:sldMk cId="889976374" sldId="292"/>
            <ac:spMk id="33" creationId="{27EE3E00-AA16-036F-A56C-3CC45E8F9C1D}"/>
          </ac:spMkLst>
        </pc:spChg>
        <pc:spChg chg="mod">
          <ac:chgData name="Alexandra Hartman" userId="8e2e6d5841313fad" providerId="LiveId" clId="{21099F03-41A7-4A4A-974D-D0FE181D3E13}" dt="2025-10-12T20:41:43.457" v="2087" actId="164"/>
          <ac:spMkLst>
            <pc:docMk/>
            <pc:sldMk cId="889976374" sldId="292"/>
            <ac:spMk id="34" creationId="{985579E3-F5ED-EF8A-3C6B-8E2C105DD60B}"/>
          </ac:spMkLst>
        </pc:spChg>
        <pc:spChg chg="mod">
          <ac:chgData name="Alexandra Hartman" userId="8e2e6d5841313fad" providerId="LiveId" clId="{21099F03-41A7-4A4A-974D-D0FE181D3E13}" dt="2025-10-12T20:41:43.457" v="2087" actId="164"/>
          <ac:spMkLst>
            <pc:docMk/>
            <pc:sldMk cId="889976374" sldId="292"/>
            <ac:spMk id="35" creationId="{64DC3946-8D8C-6D8D-48A6-DA9BB567DCFF}"/>
          </ac:spMkLst>
        </pc:spChg>
        <pc:spChg chg="mod">
          <ac:chgData name="Alexandra Hartman" userId="8e2e6d5841313fad" providerId="LiveId" clId="{21099F03-41A7-4A4A-974D-D0FE181D3E13}" dt="2025-10-12T20:41:43.457" v="2087" actId="164"/>
          <ac:spMkLst>
            <pc:docMk/>
            <pc:sldMk cId="889976374" sldId="292"/>
            <ac:spMk id="36" creationId="{FFF18457-E607-DBEA-0359-BC0CCBFC6358}"/>
          </ac:spMkLst>
        </pc:spChg>
        <pc:spChg chg="mod">
          <ac:chgData name="Alexandra Hartman" userId="8e2e6d5841313fad" providerId="LiveId" clId="{21099F03-41A7-4A4A-974D-D0FE181D3E13}" dt="2025-10-12T20:41:43.457" v="2087" actId="164"/>
          <ac:spMkLst>
            <pc:docMk/>
            <pc:sldMk cId="889976374" sldId="292"/>
            <ac:spMk id="37" creationId="{FECA3E1B-0D6F-C64F-71F6-5935806EE9F7}"/>
          </ac:spMkLst>
        </pc:spChg>
        <pc:spChg chg="mod">
          <ac:chgData name="Alexandra Hartman" userId="8e2e6d5841313fad" providerId="LiveId" clId="{21099F03-41A7-4A4A-974D-D0FE181D3E13}" dt="2025-10-12T20:41:43.457" v="2087" actId="164"/>
          <ac:spMkLst>
            <pc:docMk/>
            <pc:sldMk cId="889976374" sldId="292"/>
            <ac:spMk id="38" creationId="{7075FA80-D4A9-7D94-D3DB-550128AAA933}"/>
          </ac:spMkLst>
        </pc:spChg>
        <pc:spChg chg="mod">
          <ac:chgData name="Alexandra Hartman" userId="8e2e6d5841313fad" providerId="LiveId" clId="{21099F03-41A7-4A4A-974D-D0FE181D3E13}" dt="2025-10-12T20:41:43.457" v="2087" actId="164"/>
          <ac:spMkLst>
            <pc:docMk/>
            <pc:sldMk cId="889976374" sldId="292"/>
            <ac:spMk id="39" creationId="{A3F84833-8C8B-604C-710F-5EB01EA2A7AC}"/>
          </ac:spMkLst>
        </pc:spChg>
        <pc:spChg chg="mod">
          <ac:chgData name="Alexandra Hartman" userId="8e2e6d5841313fad" providerId="LiveId" clId="{21099F03-41A7-4A4A-974D-D0FE181D3E13}" dt="2025-10-12T20:41:43.457" v="2087" actId="164"/>
          <ac:spMkLst>
            <pc:docMk/>
            <pc:sldMk cId="889976374" sldId="292"/>
            <ac:spMk id="40" creationId="{819E93F8-D478-DC34-A7E7-710AE6E9F809}"/>
          </ac:spMkLst>
        </pc:spChg>
        <pc:spChg chg="mod">
          <ac:chgData name="Alexandra Hartman" userId="8e2e6d5841313fad" providerId="LiveId" clId="{21099F03-41A7-4A4A-974D-D0FE181D3E13}" dt="2025-10-12T20:41:43.457" v="2087" actId="164"/>
          <ac:spMkLst>
            <pc:docMk/>
            <pc:sldMk cId="889976374" sldId="292"/>
            <ac:spMk id="41" creationId="{9EA04F3E-4EC2-7F22-6217-F9E9026C83E8}"/>
          </ac:spMkLst>
        </pc:spChg>
        <pc:spChg chg="mod">
          <ac:chgData name="Alexandra Hartman" userId="8e2e6d5841313fad" providerId="LiveId" clId="{21099F03-41A7-4A4A-974D-D0FE181D3E13}" dt="2025-10-12T20:41:43.457" v="2087" actId="164"/>
          <ac:spMkLst>
            <pc:docMk/>
            <pc:sldMk cId="889976374" sldId="292"/>
            <ac:spMk id="42" creationId="{4E6C6D5D-4E19-F4D2-D439-C49F49E18C2F}"/>
          </ac:spMkLst>
        </pc:spChg>
        <pc:grpChg chg="mod">
          <ac:chgData name="Alexandra Hartman" userId="8e2e6d5841313fad" providerId="LiveId" clId="{21099F03-41A7-4A4A-974D-D0FE181D3E13}" dt="2025-10-12T19:46:12.764" v="1515" actId="164"/>
          <ac:grpSpMkLst>
            <pc:docMk/>
            <pc:sldMk cId="889976374" sldId="292"/>
            <ac:grpSpMk id="5" creationId="{A44849BF-7319-DF38-970A-D4B4C7D72946}"/>
          </ac:grpSpMkLst>
        </pc:grpChg>
        <pc:grpChg chg="mod">
          <ac:chgData name="Alexandra Hartman" userId="8e2e6d5841313fad" providerId="LiveId" clId="{21099F03-41A7-4A4A-974D-D0FE181D3E13}" dt="2025-10-12T19:46:12.764" v="1515" actId="164"/>
          <ac:grpSpMkLst>
            <pc:docMk/>
            <pc:sldMk cId="889976374" sldId="292"/>
            <ac:grpSpMk id="9" creationId="{9BF0A0F9-BBFF-672D-4F91-B6FEF8998D74}"/>
          </ac:grpSpMkLst>
        </pc:grpChg>
        <pc:grpChg chg="add mod">
          <ac:chgData name="Alexandra Hartman" userId="8e2e6d5841313fad" providerId="LiveId" clId="{21099F03-41A7-4A4A-974D-D0FE181D3E13}" dt="2025-10-12T19:46:12.764" v="1515" actId="164"/>
          <ac:grpSpMkLst>
            <pc:docMk/>
            <pc:sldMk cId="889976374" sldId="292"/>
            <ac:grpSpMk id="13" creationId="{5AA73B08-93DD-FF56-EC3A-94D793C2AAF7}"/>
          </ac:grpSpMkLst>
        </pc:grpChg>
        <pc:grpChg chg="add mod">
          <ac:chgData name="Alexandra Hartman" userId="8e2e6d5841313fad" providerId="LiveId" clId="{21099F03-41A7-4A4A-974D-D0FE181D3E13}" dt="2025-10-12T20:33:20.364" v="2032" actId="1035"/>
          <ac:grpSpMkLst>
            <pc:docMk/>
            <pc:sldMk cId="889976374" sldId="292"/>
            <ac:grpSpMk id="21" creationId="{6631556F-6A5F-5013-282F-57846846B336}"/>
          </ac:grpSpMkLst>
        </pc:grpChg>
        <pc:grpChg chg="del mod">
          <ac:chgData name="Alexandra Hartman" userId="8e2e6d5841313fad" providerId="LiveId" clId="{21099F03-41A7-4A4A-974D-D0FE181D3E13}" dt="2025-10-12T20:42:43.245" v="2111" actId="478"/>
          <ac:grpSpMkLst>
            <pc:docMk/>
            <pc:sldMk cId="889976374" sldId="292"/>
            <ac:grpSpMk id="43" creationId="{934A4EE9-89DB-50CB-9CCB-6C1684DBD6BD}"/>
          </ac:grpSpMkLst>
        </pc:grpChg>
        <pc:picChg chg="add mod">
          <ac:chgData name="Alexandra Hartman" userId="8e2e6d5841313fad" providerId="LiveId" clId="{21099F03-41A7-4A4A-974D-D0FE181D3E13}" dt="2025-10-12T20:39:45.040" v="2073" actId="688"/>
          <ac:picMkLst>
            <pc:docMk/>
            <pc:sldMk cId="889976374" sldId="292"/>
            <ac:picMk id="23" creationId="{6D9A3F20-8D54-99F0-B5FD-49C5B46B3180}"/>
          </ac:picMkLst>
        </pc:picChg>
        <pc:picChg chg="add mod">
          <ac:chgData name="Alexandra Hartman" userId="8e2e6d5841313fad" providerId="LiveId" clId="{21099F03-41A7-4A4A-974D-D0FE181D3E13}" dt="2025-10-12T20:39:12.748" v="2064" actId="1076"/>
          <ac:picMkLst>
            <pc:docMk/>
            <pc:sldMk cId="889976374" sldId="292"/>
            <ac:picMk id="25" creationId="{0E532891-F1BF-3AF2-D6C6-D1DE8998CCB8}"/>
          </ac:picMkLst>
        </pc:picChg>
        <pc:picChg chg="add mod">
          <ac:chgData name="Alexandra Hartman" userId="8e2e6d5841313fad" providerId="LiveId" clId="{21099F03-41A7-4A4A-974D-D0FE181D3E13}" dt="2025-10-12T20:39:06.209" v="2063" actId="1076"/>
          <ac:picMkLst>
            <pc:docMk/>
            <pc:sldMk cId="889976374" sldId="292"/>
            <ac:picMk id="27" creationId="{05DB5478-979C-0A3C-31A2-ED2F4D90A864}"/>
          </ac:picMkLst>
        </pc:picChg>
        <pc:picChg chg="add mod">
          <ac:chgData name="Alexandra Hartman" userId="8e2e6d5841313fad" providerId="LiveId" clId="{21099F03-41A7-4A4A-974D-D0FE181D3E13}" dt="2025-10-12T20:41:32.576" v="2084" actId="14100"/>
          <ac:picMkLst>
            <pc:docMk/>
            <pc:sldMk cId="889976374" sldId="292"/>
            <ac:picMk id="30" creationId="{F07373DF-E28A-CE42-EEA7-D2CA4AA3C087}"/>
          </ac:picMkLst>
        </pc:picChg>
        <pc:picChg chg="add mod">
          <ac:chgData name="Alexandra Hartman" userId="8e2e6d5841313fad" providerId="LiveId" clId="{21099F03-41A7-4A4A-974D-D0FE181D3E13}" dt="2025-10-12T20:43:32.856" v="2120" actId="207"/>
          <ac:picMkLst>
            <pc:docMk/>
            <pc:sldMk cId="889976374" sldId="292"/>
            <ac:picMk id="45" creationId="{BEDC38C2-A88D-EAA0-95A4-07834D2B51AE}"/>
          </ac:picMkLst>
        </pc:picChg>
      </pc:sldChg>
      <pc:sldChg chg="addSp delSp modSp new del mod">
        <pc:chgData name="Alexandra Hartman" userId="8e2e6d5841313fad" providerId="LiveId" clId="{21099F03-41A7-4A4A-974D-D0FE181D3E13}" dt="2025-10-12T18:35:55.571" v="597" actId="47"/>
        <pc:sldMkLst>
          <pc:docMk/>
          <pc:sldMk cId="4164402767" sldId="292"/>
        </pc:sldMkLst>
        <pc:spChg chg="del">
          <ac:chgData name="Alexandra Hartman" userId="8e2e6d5841313fad" providerId="LiveId" clId="{21099F03-41A7-4A4A-974D-D0FE181D3E13}" dt="2025-10-12T18:09:46.355" v="514"/>
          <ac:spMkLst>
            <pc:docMk/>
            <pc:sldMk cId="4164402767" sldId="292"/>
            <ac:spMk id="3" creationId="{FB3BA31D-52F7-D47A-821F-DDBF609F99F2}"/>
          </ac:spMkLst>
        </pc:spChg>
        <pc:spChg chg="add del mod">
          <ac:chgData name="Alexandra Hartman" userId="8e2e6d5841313fad" providerId="LiveId" clId="{21099F03-41A7-4A4A-974D-D0FE181D3E13}" dt="2025-10-12T18:10:02.243" v="517" actId="478"/>
          <ac:spMkLst>
            <pc:docMk/>
            <pc:sldMk cId="4164402767" sldId="292"/>
            <ac:spMk id="8" creationId="{EDD0CEB0-88FF-8987-6BA7-2E443ADA298C}"/>
          </ac:spMkLst>
        </pc:spChg>
        <pc:graphicFrameChg chg="add del mod">
          <ac:chgData name="Alexandra Hartman" userId="8e2e6d5841313fad" providerId="LiveId" clId="{21099F03-41A7-4A4A-974D-D0FE181D3E13}" dt="2025-10-12T18:10:00.520" v="516" actId="478"/>
          <ac:graphicFrameMkLst>
            <pc:docMk/>
            <pc:sldMk cId="4164402767" sldId="292"/>
            <ac:graphicFrameMk id="5" creationId="{8A4FB8EA-1C61-9D27-0AD8-6E638E1B197E}"/>
          </ac:graphicFrameMkLst>
        </pc:graphicFrameChg>
        <pc:graphicFrameChg chg="add mod">
          <ac:chgData name="Alexandra Hartman" userId="8e2e6d5841313fad" providerId="LiveId" clId="{21099F03-41A7-4A4A-974D-D0FE181D3E13}" dt="2025-10-12T18:12:37.808" v="527" actId="1076"/>
          <ac:graphicFrameMkLst>
            <pc:docMk/>
            <pc:sldMk cId="4164402767" sldId="292"/>
            <ac:graphicFrameMk id="6" creationId="{5777011E-A699-085E-CE8F-6CAA5D32418C}"/>
          </ac:graphicFrameMkLst>
        </pc:graphicFrameChg>
      </pc:sldChg>
      <pc:sldChg chg="addSp delSp modSp add mod">
        <pc:chgData name="Alexandra Hartman" userId="8e2e6d5841313fad" providerId="LiveId" clId="{21099F03-41A7-4A4A-974D-D0FE181D3E13}" dt="2025-10-12T20:36:42.331" v="2055" actId="1076"/>
        <pc:sldMkLst>
          <pc:docMk/>
          <pc:sldMk cId="3136013246" sldId="293"/>
        </pc:sldMkLst>
        <pc:spChg chg="mod">
          <ac:chgData name="Alexandra Hartman" userId="8e2e6d5841313fad" providerId="LiveId" clId="{21099F03-41A7-4A4A-974D-D0FE181D3E13}" dt="2025-10-12T20:22:07.227" v="1832" actId="20577"/>
          <ac:spMkLst>
            <pc:docMk/>
            <pc:sldMk cId="3136013246" sldId="293"/>
            <ac:spMk id="2" creationId="{83AAD0A5-3EE8-DAF6-1834-FF01DCD907B0}"/>
          </ac:spMkLst>
        </pc:spChg>
        <pc:spChg chg="mod">
          <ac:chgData name="Alexandra Hartman" userId="8e2e6d5841313fad" providerId="LiveId" clId="{21099F03-41A7-4A4A-974D-D0FE181D3E13}" dt="2025-10-12T20:34:47.766" v="2040" actId="207"/>
          <ac:spMkLst>
            <pc:docMk/>
            <pc:sldMk cId="3136013246" sldId="293"/>
            <ac:spMk id="4" creationId="{B9F4214A-DF42-FADC-AFB4-FB8A8AE1BC8C}"/>
          </ac:spMkLst>
        </pc:spChg>
        <pc:spChg chg="del">
          <ac:chgData name="Alexandra Hartman" userId="8e2e6d5841313fad" providerId="LiveId" clId="{21099F03-41A7-4A4A-974D-D0FE181D3E13}" dt="2025-10-12T20:17:57.835" v="1774" actId="478"/>
          <ac:spMkLst>
            <pc:docMk/>
            <pc:sldMk cId="3136013246" sldId="293"/>
            <ac:spMk id="6" creationId="{6757A20C-D20D-C6EB-0D9D-F2CA32B1C645}"/>
          </ac:spMkLst>
        </pc:spChg>
        <pc:spChg chg="del">
          <ac:chgData name="Alexandra Hartman" userId="8e2e6d5841313fad" providerId="LiveId" clId="{21099F03-41A7-4A4A-974D-D0FE181D3E13}" dt="2025-10-12T20:17:50.792" v="1771" actId="478"/>
          <ac:spMkLst>
            <pc:docMk/>
            <pc:sldMk cId="3136013246" sldId="293"/>
            <ac:spMk id="7" creationId="{11857C09-9063-4152-B1B0-826BCB9A5C05}"/>
          </ac:spMkLst>
        </pc:spChg>
        <pc:spChg chg="del">
          <ac:chgData name="Alexandra Hartman" userId="8e2e6d5841313fad" providerId="LiveId" clId="{21099F03-41A7-4A4A-974D-D0FE181D3E13}" dt="2025-10-12T20:17:52.237" v="1772" actId="478"/>
          <ac:spMkLst>
            <pc:docMk/>
            <pc:sldMk cId="3136013246" sldId="293"/>
            <ac:spMk id="8" creationId="{16EF6483-9777-230C-FF86-484E3B745D17}"/>
          </ac:spMkLst>
        </pc:spChg>
        <pc:spChg chg="del">
          <ac:chgData name="Alexandra Hartman" userId="8e2e6d5841313fad" providerId="LiveId" clId="{21099F03-41A7-4A4A-974D-D0FE181D3E13}" dt="2025-10-12T20:17:50.792" v="1771" actId="478"/>
          <ac:spMkLst>
            <pc:docMk/>
            <pc:sldMk cId="3136013246" sldId="293"/>
            <ac:spMk id="9" creationId="{EE1D687A-D8AD-9176-EDC2-3C1258AFC166}"/>
          </ac:spMkLst>
        </pc:spChg>
        <pc:spChg chg="del">
          <ac:chgData name="Alexandra Hartman" userId="8e2e6d5841313fad" providerId="LiveId" clId="{21099F03-41A7-4A4A-974D-D0FE181D3E13}" dt="2025-10-12T20:17:50.792" v="1771" actId="478"/>
          <ac:spMkLst>
            <pc:docMk/>
            <pc:sldMk cId="3136013246" sldId="293"/>
            <ac:spMk id="10" creationId="{D9F1FB15-70CA-07C1-AE95-3841D25575DA}"/>
          </ac:spMkLst>
        </pc:spChg>
        <pc:spChg chg="del">
          <ac:chgData name="Alexandra Hartman" userId="8e2e6d5841313fad" providerId="LiveId" clId="{21099F03-41A7-4A4A-974D-D0FE181D3E13}" dt="2025-10-12T20:17:50.792" v="1771" actId="478"/>
          <ac:spMkLst>
            <pc:docMk/>
            <pc:sldMk cId="3136013246" sldId="293"/>
            <ac:spMk id="11" creationId="{D11BDF71-41AE-08D3-76EA-0ED252AEFD34}"/>
          </ac:spMkLst>
        </pc:spChg>
        <pc:spChg chg="add mod">
          <ac:chgData name="Alexandra Hartman" userId="8e2e6d5841313fad" providerId="LiveId" clId="{21099F03-41A7-4A4A-974D-D0FE181D3E13}" dt="2025-10-12T20:31:05.984" v="1988" actId="14100"/>
          <ac:spMkLst>
            <pc:docMk/>
            <pc:sldMk cId="3136013246" sldId="293"/>
            <ac:spMk id="12" creationId="{FB2FAC50-766F-7DF2-9EF6-AE62BD05C044}"/>
          </ac:spMkLst>
        </pc:spChg>
        <pc:spChg chg="add mod">
          <ac:chgData name="Alexandra Hartman" userId="8e2e6d5841313fad" providerId="LiveId" clId="{21099F03-41A7-4A4A-974D-D0FE181D3E13}" dt="2025-10-12T20:36:15.320" v="2048" actId="21"/>
          <ac:spMkLst>
            <pc:docMk/>
            <pc:sldMk cId="3136013246" sldId="293"/>
            <ac:spMk id="14" creationId="{865041A9-C2D5-D694-2DCA-74AEEC585F8E}"/>
          </ac:spMkLst>
        </pc:spChg>
        <pc:spChg chg="add mod">
          <ac:chgData name="Alexandra Hartman" userId="8e2e6d5841313fad" providerId="LiveId" clId="{21099F03-41A7-4A4A-974D-D0FE181D3E13}" dt="2025-10-12T20:36:42.331" v="2055" actId="1076"/>
          <ac:spMkLst>
            <pc:docMk/>
            <pc:sldMk cId="3136013246" sldId="293"/>
            <ac:spMk id="17" creationId="{ECFCB26C-1073-8ACB-B397-6C9A63500FFC}"/>
          </ac:spMkLst>
        </pc:spChg>
        <pc:graphicFrameChg chg="del">
          <ac:chgData name="Alexandra Hartman" userId="8e2e6d5841313fad" providerId="LiveId" clId="{21099F03-41A7-4A4A-974D-D0FE181D3E13}" dt="2025-10-12T20:17:54.590" v="1773" actId="478"/>
          <ac:graphicFrameMkLst>
            <pc:docMk/>
            <pc:sldMk cId="3136013246" sldId="293"/>
            <ac:graphicFrameMk id="5" creationId="{4E020337-B4A2-AD14-187D-C69B4C2C7133}"/>
          </ac:graphicFrameMkLst>
        </pc:graphicFrameChg>
        <pc:cxnChg chg="add mod">
          <ac:chgData name="Alexandra Hartman" userId="8e2e6d5841313fad" providerId="LiveId" clId="{21099F03-41A7-4A4A-974D-D0FE181D3E13}" dt="2025-10-12T20:32:14.410" v="1992" actId="1076"/>
          <ac:cxnSpMkLst>
            <pc:docMk/>
            <pc:sldMk cId="3136013246" sldId="293"/>
            <ac:cxnSpMk id="16" creationId="{8F34DA05-4B91-8718-F44B-8FE5FFFC4F42}"/>
          </ac:cxnSpMkLst>
        </pc:cxnChg>
      </pc:sldChg>
      <pc:sldChg chg="addSp modSp new mod">
        <pc:chgData name="Alexandra Hartman" userId="8e2e6d5841313fad" providerId="LiveId" clId="{21099F03-41A7-4A4A-974D-D0FE181D3E13}" dt="2025-10-12T21:08:57.383" v="2450" actId="12788"/>
        <pc:sldMkLst>
          <pc:docMk/>
          <pc:sldMk cId="4193548650" sldId="294"/>
        </pc:sldMkLst>
        <pc:spChg chg="add mod">
          <ac:chgData name="Alexandra Hartman" userId="8e2e6d5841313fad" providerId="LiveId" clId="{21099F03-41A7-4A4A-974D-D0FE181D3E13}" dt="2025-10-12T21:08:57.383" v="2450" actId="12788"/>
          <ac:spMkLst>
            <pc:docMk/>
            <pc:sldMk cId="4193548650" sldId="294"/>
            <ac:spMk id="2" creationId="{2909209A-FB6B-5646-0B1C-B346C32FC224}"/>
          </ac:spMkLst>
        </pc:spChg>
      </pc:sldChg>
      <pc:sldMasterChg chg="modSp modSldLayout">
        <pc:chgData name="Alexandra Hartman" userId="8e2e6d5841313fad" providerId="LiveId" clId="{21099F03-41A7-4A4A-974D-D0FE181D3E13}" dt="2025-10-12T21:08:33.126" v="2446" actId="478"/>
        <pc:sldMasterMkLst>
          <pc:docMk/>
          <pc:sldMasterMk cId="4132005952" sldId="2147483684"/>
        </pc:sldMasterMkLst>
        <pc:spChg chg="mod">
          <ac:chgData name="Alexandra Hartman" userId="8e2e6d5841313fad" providerId="LiveId" clId="{21099F03-41A7-4A4A-974D-D0FE181D3E13}" dt="2025-10-12T20:33:47.395" v="2033" actId="207"/>
          <ac:spMkLst>
            <pc:docMk/>
            <pc:sldMasterMk cId="4132005952" sldId="2147483684"/>
            <ac:spMk id="4" creationId="{CB1FFFAE-07A9-534B-BBD4-3B4A39667977}"/>
          </ac:spMkLst>
        </pc:spChg>
        <pc:spChg chg="mod">
          <ac:chgData name="Alexandra Hartman" userId="8e2e6d5841313fad" providerId="LiveId" clId="{21099F03-41A7-4A4A-974D-D0FE181D3E13}" dt="2025-10-12T20:33:47.395" v="2033" actId="207"/>
          <ac:spMkLst>
            <pc:docMk/>
            <pc:sldMasterMk cId="4132005952" sldId="2147483684"/>
            <ac:spMk id="6" creationId="{E6546DF9-456D-D1FF-486B-74E8462F4D66}"/>
          </ac:spMkLst>
        </pc:spChg>
        <pc:sldLayoutChg chg="delSp mod">
          <pc:chgData name="Alexandra Hartman" userId="8e2e6d5841313fad" providerId="LiveId" clId="{21099F03-41A7-4A4A-974D-D0FE181D3E13}" dt="2025-10-12T21:08:33.126" v="2446" actId="478"/>
          <pc:sldLayoutMkLst>
            <pc:docMk/>
            <pc:sldMasterMk cId="4132005952" sldId="2147483684"/>
            <pc:sldLayoutMk cId="3282043782" sldId="2147483687"/>
          </pc:sldLayoutMkLst>
          <pc:spChg chg="del">
            <ac:chgData name="Alexandra Hartman" userId="8e2e6d5841313fad" providerId="LiveId" clId="{21099F03-41A7-4A4A-974D-D0FE181D3E13}" dt="2025-10-12T21:08:33.126" v="2446" actId="478"/>
            <ac:spMkLst>
              <pc:docMk/>
              <pc:sldMasterMk cId="4132005952" sldId="2147483684"/>
              <pc:sldLayoutMk cId="3282043782" sldId="2147483687"/>
              <ac:spMk id="8" creationId="{655E15A9-E286-CA43-6F49-CEFF4544EF85}"/>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2D582F-2875-41BF-B7F3-5CD57D165419}" type="datetimeFigureOut">
              <a:rPr lang="en-US" smtClean="0"/>
              <a:t>10/12/2025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882474-8B3D-46E4-A486-E945AA0B226F}" type="slidenum">
              <a:rPr lang="en-US" smtClean="0"/>
              <a:t>‹#›</a:t>
            </a:fld>
            <a:endParaRPr lang="en-US" dirty="0"/>
          </a:p>
        </p:txBody>
      </p:sp>
    </p:spTree>
    <p:extLst>
      <p:ext uri="{BB962C8B-B14F-4D97-AF65-F5344CB8AC3E}">
        <p14:creationId xmlns:p14="http://schemas.microsoft.com/office/powerpoint/2010/main" val="344802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F91AB-E617-42E1-04CD-95D42B9BD1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7BEFF3-1451-88A8-0B1E-6DEE6F7C37A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220F6D4-640D-3654-B558-3A3673CFCB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331B77-D328-8EE4-85ED-B1C379DF297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CB7925D-2FB9-4F55-B602-1253EC01015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05568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You are a </a:t>
            </a:r>
            <a:r>
              <a:rPr lang="en-US" sz="1200" b="1" dirty="0"/>
              <a:t>change management co-pilot</a:t>
            </a:r>
            <a:r>
              <a:rPr lang="en-US" sz="1200" dirty="0"/>
              <a:t> supporting a practitioner leading a transformation initiative at </a:t>
            </a:r>
            <a:r>
              <a:rPr lang="en-US" sz="1200" b="1" dirty="0"/>
              <a:t>[Organization Name/Business Unit]</a:t>
            </a:r>
            <a:r>
              <a:rPr lang="en-US" sz="1200" dirty="0"/>
              <a:t>.</a:t>
            </a:r>
          </a:p>
          <a:p>
            <a:pPr marL="0" indent="0">
              <a:lnSpc>
                <a:spcPct val="120000"/>
              </a:lnSpc>
              <a:spcBef>
                <a:spcPts val="600"/>
              </a:spcBef>
              <a:spcAft>
                <a:spcPts val="0"/>
              </a:spcAft>
              <a:buNone/>
            </a:pPr>
            <a:r>
              <a:rPr lang="en-US" sz="1200" dirty="0"/>
              <a:t>Analyze the provided stakeholder information (feedback comments, engagement survey data, or notes from meetings) to:</a:t>
            </a:r>
          </a:p>
          <a:p>
            <a:pPr marL="457200" indent="-182880">
              <a:lnSpc>
                <a:spcPct val="120000"/>
              </a:lnSpc>
              <a:spcAft>
                <a:spcPts val="0"/>
              </a:spcAft>
              <a:buFont typeface="+mj-lt"/>
              <a:buAutoNum type="arabicPeriod"/>
            </a:pPr>
            <a:r>
              <a:rPr lang="en-US" sz="1200" dirty="0"/>
              <a:t>“Identify key stakeholder groups.”</a:t>
            </a:r>
          </a:p>
          <a:p>
            <a:pPr marL="457200" indent="-182880">
              <a:lnSpc>
                <a:spcPct val="120000"/>
              </a:lnSpc>
              <a:spcAft>
                <a:spcPts val="0"/>
              </a:spcAft>
              <a:buFont typeface="+mj-lt"/>
              <a:buAutoNum type="arabicPeriod"/>
            </a:pPr>
            <a:r>
              <a:rPr lang="en-US" sz="1200" dirty="0"/>
              <a:t>“Assess each group’s </a:t>
            </a:r>
            <a:r>
              <a:rPr lang="en-US" sz="1200" b="1" dirty="0"/>
              <a:t>influence</a:t>
            </a:r>
            <a:r>
              <a:rPr lang="en-US" sz="1200" dirty="0"/>
              <a:t>, </a:t>
            </a:r>
            <a:r>
              <a:rPr lang="en-US" sz="1200" b="1" dirty="0"/>
              <a:t>interest</a:t>
            </a:r>
            <a:r>
              <a:rPr lang="en-US" sz="1200" dirty="0"/>
              <a:t>, and </a:t>
            </a:r>
            <a:r>
              <a:rPr lang="en-US" sz="1200" b="1" dirty="0"/>
              <a:t>emotional tone</a:t>
            </a:r>
            <a:r>
              <a:rPr lang="en-US" sz="1200" dirty="0"/>
              <a:t> (e.g. supportive, neutral, resistant).”</a:t>
            </a:r>
          </a:p>
          <a:p>
            <a:pPr marL="457200" indent="-182880">
              <a:lnSpc>
                <a:spcPct val="120000"/>
              </a:lnSpc>
              <a:spcAft>
                <a:spcPts val="0"/>
              </a:spcAft>
              <a:buFont typeface="+mj-lt"/>
              <a:buAutoNum type="arabicPeriod"/>
            </a:pPr>
            <a:r>
              <a:rPr lang="en-US" sz="1200" dirty="0"/>
              <a:t>“Detect </a:t>
            </a:r>
            <a:r>
              <a:rPr lang="en-US" sz="1200" b="1" dirty="0"/>
              <a:t>hidden influencers</a:t>
            </a:r>
            <a:r>
              <a:rPr lang="en-US" sz="1200" dirty="0"/>
              <a:t> or informal leaders.”</a:t>
            </a:r>
          </a:p>
          <a:p>
            <a:pPr marL="457200" indent="-182880">
              <a:lnSpc>
                <a:spcPct val="120000"/>
              </a:lnSpc>
              <a:spcAft>
                <a:spcPts val="0"/>
              </a:spcAft>
              <a:buFont typeface="+mj-lt"/>
              <a:buAutoNum type="arabicPeriod"/>
            </a:pPr>
            <a:r>
              <a:rPr lang="en-US" sz="1200" dirty="0"/>
              <a:t>“Suggest tailored </a:t>
            </a:r>
            <a:r>
              <a:rPr lang="en-US" sz="1200" b="1" dirty="0"/>
              <a:t>engagement and communication strategies</a:t>
            </a:r>
            <a:r>
              <a:rPr lang="en-US" sz="1200" dirty="0"/>
              <a:t> for each segment.”</a:t>
            </a:r>
          </a:p>
          <a:p>
            <a:r>
              <a:rPr lang="en-US" sz="1200" dirty="0"/>
              <a:t>The goal is to create an </a:t>
            </a:r>
            <a:r>
              <a:rPr lang="en-US" sz="1200" b="1" dirty="0"/>
              <a:t>AI-augmented stakeholder map</a:t>
            </a:r>
            <a:r>
              <a:rPr lang="en-US" sz="1200" dirty="0"/>
              <a:t> that reflects not just roles or hierarchy, but also </a:t>
            </a:r>
            <a:r>
              <a:rPr lang="en-US" sz="1200" b="1" dirty="0"/>
              <a:t>sentiment, curiosity, and readiness for change</a:t>
            </a:r>
            <a:r>
              <a:rPr lang="en-US" sz="1200" dirty="0"/>
              <a:t>. The output will help the practitioner adjust messaging and sponsorship activities in real time.</a:t>
            </a:r>
          </a:p>
          <a:p>
            <a:pPr marL="0" indent="0">
              <a:lnSpc>
                <a:spcPct val="120000"/>
              </a:lnSpc>
              <a:spcAft>
                <a:spcPts val="0"/>
              </a:spcAft>
              <a:buFont typeface="Arial" panose="020B0604020202020204" pitchFamily="34" charset="0"/>
              <a:buNone/>
            </a:pPr>
            <a:r>
              <a:rPr lang="en-US" sz="1300" dirty="0"/>
              <a:t>Structure your analysis in a clear table with these columns:</a:t>
            </a:r>
          </a:p>
          <a:p>
            <a:pPr marL="457200" lvl="1" indent="-182880">
              <a:lnSpc>
                <a:spcPct val="120000"/>
              </a:lnSpc>
              <a:spcAft>
                <a:spcPts val="0"/>
              </a:spcAft>
            </a:pPr>
            <a:r>
              <a:rPr lang="en-US" sz="1300" dirty="0"/>
              <a:t>Stakeholder Group / Role</a:t>
            </a:r>
          </a:p>
          <a:p>
            <a:pPr marL="457200" lvl="1" indent="-182880">
              <a:lnSpc>
                <a:spcPct val="120000"/>
              </a:lnSpc>
              <a:spcAft>
                <a:spcPts val="0"/>
              </a:spcAft>
            </a:pPr>
            <a:r>
              <a:rPr lang="en-US" sz="1300" dirty="0"/>
              <a:t>Influence (High / Medium / Low)</a:t>
            </a:r>
          </a:p>
          <a:p>
            <a:pPr marL="457200" lvl="1" indent="-182880">
              <a:lnSpc>
                <a:spcPct val="120000"/>
              </a:lnSpc>
              <a:spcAft>
                <a:spcPts val="0"/>
              </a:spcAft>
            </a:pPr>
            <a:r>
              <a:rPr lang="en-US" sz="1300" dirty="0"/>
              <a:t>Interest or Engagement Level</a:t>
            </a:r>
          </a:p>
          <a:p>
            <a:pPr marL="457200" lvl="1" indent="-182880">
              <a:lnSpc>
                <a:spcPct val="120000"/>
              </a:lnSpc>
              <a:spcAft>
                <a:spcPts val="0"/>
              </a:spcAft>
            </a:pPr>
            <a:r>
              <a:rPr lang="en-US" sz="1300" dirty="0"/>
              <a:t>Emotional Tone or Curiosity Markers</a:t>
            </a:r>
          </a:p>
          <a:p>
            <a:pPr marL="457200" lvl="1" indent="-182880">
              <a:lnSpc>
                <a:spcPct val="120000"/>
              </a:lnSpc>
              <a:spcAft>
                <a:spcPts val="0"/>
              </a:spcAft>
            </a:pPr>
            <a:r>
              <a:rPr lang="en-US" sz="1300" dirty="0"/>
              <a:t>Key Concerns or Opportunities</a:t>
            </a:r>
          </a:p>
          <a:p>
            <a:pPr marL="457200" lvl="1" indent="-182880">
              <a:lnSpc>
                <a:spcPct val="120000"/>
              </a:lnSpc>
              <a:spcAft>
                <a:spcPts val="0"/>
              </a:spcAft>
            </a:pPr>
            <a:r>
              <a:rPr lang="en-US" sz="1300" dirty="0"/>
              <a:t>Suggested Engagement Strategy</a:t>
            </a:r>
          </a:p>
          <a:p>
            <a:pPr marL="457200" lvl="1" indent="-182880">
              <a:lnSpc>
                <a:spcPct val="120000"/>
              </a:lnSpc>
              <a:spcAft>
                <a:spcPts val="0"/>
              </a:spcAft>
            </a:pPr>
            <a:r>
              <a:rPr lang="en-US" sz="1300" dirty="0"/>
              <a:t>Example Communication Focus</a:t>
            </a:r>
          </a:p>
          <a:p>
            <a:pPr>
              <a:lnSpc>
                <a:spcPct val="120000"/>
              </a:lnSpc>
              <a:spcAft>
                <a:spcPts val="0"/>
              </a:spcAft>
            </a:pPr>
            <a:r>
              <a:rPr lang="en-US" sz="1300" dirty="0"/>
              <a:t>Highlight </a:t>
            </a:r>
            <a:r>
              <a:rPr lang="en-US" sz="1300" b="1" dirty="0"/>
              <a:t>patterns and clusters</a:t>
            </a:r>
            <a:r>
              <a:rPr lang="en-US" sz="1300" dirty="0"/>
              <a:t> (e.g., “mid-level leaders are curious but cautious”). </a:t>
            </a:r>
          </a:p>
          <a:p>
            <a:pPr>
              <a:lnSpc>
                <a:spcPct val="120000"/>
              </a:lnSpc>
              <a:spcAft>
                <a:spcPts val="0"/>
              </a:spcAft>
            </a:pPr>
            <a:r>
              <a:rPr lang="en-US" sz="1300" dirty="0"/>
              <a:t>Summarize top three </a:t>
            </a:r>
            <a:r>
              <a:rPr lang="en-US" sz="1300" b="1" dirty="0"/>
              <a:t>insights or recommendations</a:t>
            </a:r>
            <a:r>
              <a:rPr lang="en-US" sz="1300" dirty="0"/>
              <a:t> for next steps.</a:t>
            </a:r>
            <a:endParaRPr lang="en-US" sz="1300" b="1" dirty="0"/>
          </a:p>
          <a:p>
            <a:pPr>
              <a:lnSpc>
                <a:spcPct val="120000"/>
              </a:lnSpc>
              <a:spcAft>
                <a:spcPts val="0"/>
              </a:spcAft>
            </a:pPr>
            <a:r>
              <a:rPr lang="en-US" sz="1200" dirty="0"/>
              <a:t>Do not invent names or fictional data. Do not include confidential or identifying details. Do not produce generic textbook advice; tailor recommendations to the data and context provided. Avoid making assumptions about the organization’s culture unless explicitly stated.</a:t>
            </a:r>
          </a:p>
          <a:p>
            <a:endParaRPr lang="en-US" dirty="0"/>
          </a:p>
        </p:txBody>
      </p:sp>
      <p:sp>
        <p:nvSpPr>
          <p:cNvPr id="4" name="Slide Number Placeholder 3"/>
          <p:cNvSpPr>
            <a:spLocks noGrp="1"/>
          </p:cNvSpPr>
          <p:nvPr>
            <p:ph type="sldNum" sz="quarter" idx="5"/>
          </p:nvPr>
        </p:nvSpPr>
        <p:spPr/>
        <p:txBody>
          <a:bodyPr/>
          <a:lstStyle/>
          <a:p>
            <a:fld id="{3D882474-8B3D-46E4-A486-E945AA0B226F}" type="slidenum">
              <a:rPr lang="en-US" smtClean="0"/>
              <a:t>5</a:t>
            </a:fld>
            <a:endParaRPr lang="en-US" dirty="0"/>
          </a:p>
        </p:txBody>
      </p:sp>
    </p:spTree>
    <p:extLst>
      <p:ext uri="{BB962C8B-B14F-4D97-AF65-F5344CB8AC3E}">
        <p14:creationId xmlns:p14="http://schemas.microsoft.com/office/powerpoint/2010/main" val="2190614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ED97C-FE28-3E09-7EDC-32AAB6F976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26550E-05BD-9D36-71D3-3A278E03BAE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C9F1083-5D0A-0EB9-A055-CF08887C6F87}"/>
              </a:ext>
            </a:extLst>
          </p:cNvPr>
          <p:cNvSpPr>
            <a:spLocks noGrp="1"/>
          </p:cNvSpPr>
          <p:nvPr>
            <p:ph type="body" idx="1"/>
          </p:nvPr>
        </p:nvSpPr>
        <p:spPr/>
        <p:txBody>
          <a:bodyPr/>
          <a:lstStyle/>
          <a:p>
            <a:r>
              <a:rPr lang="en-US" b="1" dirty="0"/>
              <a:t>Trend Tracker</a:t>
            </a:r>
          </a:p>
          <a:p>
            <a:r>
              <a:rPr lang="en-US" dirty="0"/>
              <a:t>“Compare this stakeholder analysis with the previous one (if available). Identify what’s </a:t>
            </a:r>
            <a:r>
              <a:rPr lang="en-US" i="1" dirty="0"/>
              <a:t>shifting</a:t>
            </a:r>
            <a:r>
              <a:rPr lang="en-US" dirty="0"/>
              <a:t> – in tone, curiosity or influence. Suggest one hypothesis for why these shifts are happening and how the change team might respond.”</a:t>
            </a:r>
          </a:p>
          <a:p>
            <a:endParaRPr lang="en-US" dirty="0"/>
          </a:p>
        </p:txBody>
      </p:sp>
      <p:sp>
        <p:nvSpPr>
          <p:cNvPr id="4" name="Slide Number Placeholder 3">
            <a:extLst>
              <a:ext uri="{FF2B5EF4-FFF2-40B4-BE49-F238E27FC236}">
                <a16:creationId xmlns:a16="http://schemas.microsoft.com/office/drawing/2014/main" id="{D28B8AFA-5877-72E9-2F86-ABFE66E180E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CB7925D-2FB9-4F55-B602-1253EC01015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19809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B72EF-139B-96F2-51E4-F175BE1C03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CA9B50-7004-EDDA-A78D-B8EB0C8A63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51589F3-94AC-29F3-0853-F74FF15B51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54C502-3770-1614-0A9C-806BC990F97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CB7925D-2FB9-4F55-B602-1253EC01015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17708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15918E-4548-7E3C-03A9-63C09B7572B7}"/>
              </a:ext>
            </a:extLst>
          </p:cNvPr>
          <p:cNvSpPr>
            <a:spLocks noGrp="1" noRot="1" noMove="1" noResize="1" noEditPoints="1" noAdjustHandles="1" noChangeArrowheads="1" noChangeShapeType="1"/>
          </p:cNvSpPr>
          <p:nvPr/>
        </p:nvSpPr>
        <p:spPr>
          <a:xfrm>
            <a:off x="0" y="0"/>
            <a:ext cx="12192000" cy="6858000"/>
          </a:xfrm>
          <a:prstGeom prst="rect">
            <a:avLst/>
          </a:prstGeom>
          <a:gradFill flip="none" rotWithShape="1">
            <a:gsLst>
              <a:gs pos="20000">
                <a:srgbClr val="502E86"/>
              </a:gs>
              <a:gs pos="40000">
                <a:srgbClr val="413A8C"/>
              </a:gs>
              <a:gs pos="60000">
                <a:srgbClr val="158F9A"/>
              </a:gs>
              <a:gs pos="100000">
                <a:srgbClr val="4FDF7E"/>
              </a:gs>
              <a:gs pos="80000">
                <a:srgbClr val="20BA7F"/>
              </a:gs>
              <a:gs pos="0">
                <a:srgbClr val="B92A98"/>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4D68193-873B-1CD2-F063-4C6013A1A849}"/>
              </a:ext>
            </a:extLst>
          </p:cNvPr>
          <p:cNvSpPr>
            <a:spLocks noGrp="1"/>
          </p:cNvSpPr>
          <p:nvPr>
            <p:ph type="ctrTitle" hasCustomPrompt="1"/>
          </p:nvPr>
        </p:nvSpPr>
        <p:spPr>
          <a:xfrm>
            <a:off x="5906094" y="1405590"/>
            <a:ext cx="5628852" cy="2775445"/>
          </a:xfrm>
        </p:spPr>
        <p:txBody>
          <a:bodyPr anchor="b"/>
          <a:lstStyle>
            <a:lvl1pPr algn="ctr">
              <a:lnSpc>
                <a:spcPct val="100000"/>
              </a:lnSpc>
              <a:defRPr sz="6000" b="1" i="0">
                <a:solidFill>
                  <a:schemeClr val="bg1"/>
                </a:solidFill>
                <a:latin typeface="Red Hat Display Regular" panose="02010303040201060303" pitchFamily="2" charset="0"/>
                <a:ea typeface="Red Hat Display Regular" panose="02010303040201060303" pitchFamily="2" charset="0"/>
                <a:cs typeface="Red Hat Display Regular" panose="02010303040201060303" pitchFamily="2" charset="0"/>
              </a:defRPr>
            </a:lvl1pPr>
          </a:lstStyle>
          <a:p>
            <a:r>
              <a:rPr lang="en-US" dirty="0"/>
              <a:t>The</a:t>
            </a:r>
            <a:br>
              <a:rPr lang="en-US" dirty="0"/>
            </a:br>
            <a:r>
              <a:rPr lang="en-US" dirty="0"/>
              <a:t>Change Curiosity Lab</a:t>
            </a:r>
          </a:p>
        </p:txBody>
      </p:sp>
      <p:sp>
        <p:nvSpPr>
          <p:cNvPr id="3" name="Subtitle 2">
            <a:extLst>
              <a:ext uri="{FF2B5EF4-FFF2-40B4-BE49-F238E27FC236}">
                <a16:creationId xmlns:a16="http://schemas.microsoft.com/office/drawing/2014/main" id="{EF1D67C2-B5E9-EA29-6A62-5CB9151941D0}"/>
              </a:ext>
            </a:extLst>
          </p:cNvPr>
          <p:cNvSpPr>
            <a:spLocks noGrp="1"/>
          </p:cNvSpPr>
          <p:nvPr>
            <p:ph type="subTitle" idx="1"/>
          </p:nvPr>
        </p:nvSpPr>
        <p:spPr>
          <a:xfrm>
            <a:off x="5906094" y="5229083"/>
            <a:ext cx="5628852" cy="58086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descr="A logo for a science lab&#10;&#10;AI-generated content may be incorrect.">
            <a:extLst>
              <a:ext uri="{FF2B5EF4-FFF2-40B4-BE49-F238E27FC236}">
                <a16:creationId xmlns:a16="http://schemas.microsoft.com/office/drawing/2014/main" id="{DF57DA74-C3CF-98E3-96D0-898A5C0639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054" y="1048047"/>
            <a:ext cx="4761905" cy="4761905"/>
          </a:xfrm>
          <a:prstGeom prst="rect">
            <a:avLst/>
          </a:prstGeom>
        </p:spPr>
      </p:pic>
      <p:sp>
        <p:nvSpPr>
          <p:cNvPr id="18" name="Footer Placeholder 4">
            <a:extLst>
              <a:ext uri="{FF2B5EF4-FFF2-40B4-BE49-F238E27FC236}">
                <a16:creationId xmlns:a16="http://schemas.microsoft.com/office/drawing/2014/main" id="{8EFB3002-61F4-BB53-6CD4-AC6CADA1E8E8}"/>
              </a:ext>
            </a:extLst>
          </p:cNvPr>
          <p:cNvSpPr>
            <a:spLocks noGrp="1"/>
          </p:cNvSpPr>
          <p:nvPr>
            <p:ph type="ftr" sz="quarter" idx="3"/>
          </p:nvPr>
        </p:nvSpPr>
        <p:spPr>
          <a:xfrm>
            <a:off x="8223369" y="6311380"/>
            <a:ext cx="3311577" cy="365125"/>
          </a:xfrm>
          <a:prstGeom prst="rect">
            <a:avLst/>
          </a:prstGeom>
        </p:spPr>
        <p:txBody>
          <a:bodyPr anchor="ctr"/>
          <a:lstStyle>
            <a:lvl1pPr>
              <a:defRPr sz="1000">
                <a:solidFill>
                  <a:schemeClr val="bg1"/>
                </a:solidFill>
              </a:defRPr>
            </a:lvl1pPr>
          </a:lstStyle>
          <a:p>
            <a:endParaRPr lang="en-US" dirty="0"/>
          </a:p>
        </p:txBody>
      </p:sp>
    </p:spTree>
    <p:extLst>
      <p:ext uri="{BB962C8B-B14F-4D97-AF65-F5344CB8AC3E}">
        <p14:creationId xmlns:p14="http://schemas.microsoft.com/office/powerpoint/2010/main" val="3697841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15AE0-0493-1923-4ED4-FC9D1BB914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7A89751-4178-9185-E18B-E1CE6EF912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F3D463E8-5A12-3121-9C3E-C8319B6FD2DE}"/>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dirty="0"/>
          </a:p>
        </p:txBody>
      </p:sp>
      <p:sp>
        <p:nvSpPr>
          <p:cNvPr id="8" name="Footer Placeholder 4">
            <a:extLst>
              <a:ext uri="{FF2B5EF4-FFF2-40B4-BE49-F238E27FC236}">
                <a16:creationId xmlns:a16="http://schemas.microsoft.com/office/drawing/2014/main" id="{4EE2CA53-E31F-0019-C9DC-1E98D2A2DAF9}"/>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990703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61CB1E-734C-4855-9BC6-88ED89552A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9B8111-A1F9-8F67-B6B4-615313CE28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2A3D3603-70A8-BF9B-E314-C3113B59892C}"/>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dirty="0"/>
          </a:p>
        </p:txBody>
      </p:sp>
      <p:sp>
        <p:nvSpPr>
          <p:cNvPr id="8" name="Footer Placeholder 4">
            <a:extLst>
              <a:ext uri="{FF2B5EF4-FFF2-40B4-BE49-F238E27FC236}">
                <a16:creationId xmlns:a16="http://schemas.microsoft.com/office/drawing/2014/main" id="{30FF2259-74A6-AF73-24E5-AD5B9CED56B8}"/>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505573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15918E-4548-7E3C-03A9-63C09B7572B7}"/>
              </a:ext>
            </a:extLst>
          </p:cNvPr>
          <p:cNvSpPr>
            <a:spLocks noGrp="1" noRot="1" noMove="1" noResize="1" noEditPoints="1" noAdjustHandles="1" noChangeArrowheads="1" noChangeShapeType="1"/>
          </p:cNvSpPr>
          <p:nvPr/>
        </p:nvSpPr>
        <p:spPr>
          <a:xfrm>
            <a:off x="0" y="0"/>
            <a:ext cx="12192000" cy="6858000"/>
          </a:xfrm>
          <a:prstGeom prst="rect">
            <a:avLst/>
          </a:prstGeom>
          <a:gradFill flip="none" rotWithShape="1">
            <a:gsLst>
              <a:gs pos="20000">
                <a:srgbClr val="502E86"/>
              </a:gs>
              <a:gs pos="40000">
                <a:srgbClr val="413A8C"/>
              </a:gs>
              <a:gs pos="60000">
                <a:srgbClr val="158F9A"/>
              </a:gs>
              <a:gs pos="100000">
                <a:srgbClr val="4FDF7E"/>
              </a:gs>
              <a:gs pos="80000">
                <a:srgbClr val="20BA7F"/>
              </a:gs>
              <a:gs pos="0">
                <a:srgbClr val="B92A98"/>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D68193-873B-1CD2-F063-4C6013A1A849}"/>
              </a:ext>
            </a:extLst>
          </p:cNvPr>
          <p:cNvSpPr>
            <a:spLocks noGrp="1"/>
          </p:cNvSpPr>
          <p:nvPr>
            <p:ph type="ctrTitle" hasCustomPrompt="1"/>
          </p:nvPr>
        </p:nvSpPr>
        <p:spPr>
          <a:xfrm>
            <a:off x="5906094" y="1405590"/>
            <a:ext cx="5628852" cy="2775445"/>
          </a:xfrm>
        </p:spPr>
        <p:txBody>
          <a:bodyPr anchor="b"/>
          <a:lstStyle>
            <a:lvl1pPr algn="ctr">
              <a:lnSpc>
                <a:spcPct val="100000"/>
              </a:lnSpc>
              <a:defRPr sz="6000" b="1" i="0">
                <a:solidFill>
                  <a:schemeClr val="bg1"/>
                </a:solidFill>
                <a:latin typeface="Red Hat Display Regular" panose="02010303040201060303" pitchFamily="2" charset="0"/>
                <a:ea typeface="Red Hat Display Regular" panose="02010303040201060303" pitchFamily="2" charset="0"/>
                <a:cs typeface="Red Hat Display Regular" panose="02010303040201060303" pitchFamily="2" charset="0"/>
              </a:defRPr>
            </a:lvl1pPr>
          </a:lstStyle>
          <a:p>
            <a:r>
              <a:rPr lang="en-US" dirty="0"/>
              <a:t>The</a:t>
            </a:r>
            <a:br>
              <a:rPr lang="en-US" dirty="0"/>
            </a:br>
            <a:r>
              <a:rPr lang="en-US" dirty="0"/>
              <a:t>Change Curiosity Lab</a:t>
            </a:r>
          </a:p>
        </p:txBody>
      </p:sp>
      <p:sp>
        <p:nvSpPr>
          <p:cNvPr id="3" name="Subtitle 2">
            <a:extLst>
              <a:ext uri="{FF2B5EF4-FFF2-40B4-BE49-F238E27FC236}">
                <a16:creationId xmlns:a16="http://schemas.microsoft.com/office/drawing/2014/main" id="{EF1D67C2-B5E9-EA29-6A62-5CB9151941D0}"/>
              </a:ext>
            </a:extLst>
          </p:cNvPr>
          <p:cNvSpPr>
            <a:spLocks noGrp="1"/>
          </p:cNvSpPr>
          <p:nvPr>
            <p:ph type="subTitle" idx="1"/>
          </p:nvPr>
        </p:nvSpPr>
        <p:spPr>
          <a:xfrm>
            <a:off x="5906094" y="5229083"/>
            <a:ext cx="5628852" cy="58086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descr="A logo for a science lab&#10;&#10;AI-generated content may be incorrect.">
            <a:extLst>
              <a:ext uri="{FF2B5EF4-FFF2-40B4-BE49-F238E27FC236}">
                <a16:creationId xmlns:a16="http://schemas.microsoft.com/office/drawing/2014/main" id="{DF57DA74-C3CF-98E3-96D0-898A5C0639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054" y="1048047"/>
            <a:ext cx="4761905" cy="4761905"/>
          </a:xfrm>
          <a:prstGeom prst="rect">
            <a:avLst/>
          </a:prstGeom>
        </p:spPr>
      </p:pic>
      <p:sp>
        <p:nvSpPr>
          <p:cNvPr id="18" name="Footer Placeholder 4">
            <a:extLst>
              <a:ext uri="{FF2B5EF4-FFF2-40B4-BE49-F238E27FC236}">
                <a16:creationId xmlns:a16="http://schemas.microsoft.com/office/drawing/2014/main" id="{8EFB3002-61F4-BB53-6CD4-AC6CADA1E8E8}"/>
              </a:ext>
            </a:extLst>
          </p:cNvPr>
          <p:cNvSpPr>
            <a:spLocks noGrp="1"/>
          </p:cNvSpPr>
          <p:nvPr>
            <p:ph type="ftr" sz="quarter" idx="3"/>
          </p:nvPr>
        </p:nvSpPr>
        <p:spPr>
          <a:xfrm>
            <a:off x="8223369" y="6311380"/>
            <a:ext cx="3311577" cy="365125"/>
          </a:xfrm>
          <a:prstGeom prst="rect">
            <a:avLst/>
          </a:prstGeom>
        </p:spPr>
        <p:txBody>
          <a:bodyPr anchor="ctr"/>
          <a:lstStyle>
            <a:lvl1pPr>
              <a:defRPr sz="1000">
                <a:solidFill>
                  <a:schemeClr val="bg1"/>
                </a:solidFill>
              </a:defRPr>
            </a:lvl1pPr>
          </a:lstStyle>
          <a:p>
            <a:endParaRPr lang="en-US"/>
          </a:p>
        </p:txBody>
      </p:sp>
    </p:spTree>
    <p:extLst>
      <p:ext uri="{BB962C8B-B14F-4D97-AF65-F5344CB8AC3E}">
        <p14:creationId xmlns:p14="http://schemas.microsoft.com/office/powerpoint/2010/main" val="34508000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15918E-4548-7E3C-03A9-63C09B7572B7}"/>
              </a:ext>
            </a:extLst>
          </p:cNvPr>
          <p:cNvSpPr>
            <a:spLocks noGrp="1" noRot="1" noMove="1" noResize="1" noEditPoints="1" noAdjustHandles="1" noChangeArrowheads="1" noChangeShapeType="1"/>
          </p:cNvSpPr>
          <p:nvPr/>
        </p:nvSpPr>
        <p:spPr>
          <a:xfrm>
            <a:off x="0" y="0"/>
            <a:ext cx="12192000" cy="6858000"/>
          </a:xfrm>
          <a:prstGeom prst="rect">
            <a:avLst/>
          </a:prstGeom>
          <a:gradFill flip="none" rotWithShape="1">
            <a:gsLst>
              <a:gs pos="20000">
                <a:srgbClr val="502E86"/>
              </a:gs>
              <a:gs pos="40000">
                <a:srgbClr val="413A8C"/>
              </a:gs>
              <a:gs pos="60000">
                <a:srgbClr val="158F9A"/>
              </a:gs>
              <a:gs pos="100000">
                <a:srgbClr val="4FDF7E"/>
              </a:gs>
              <a:gs pos="80000">
                <a:srgbClr val="20BA7F"/>
              </a:gs>
              <a:gs pos="0">
                <a:srgbClr val="B92A98"/>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8442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E411D-B92A-436E-869E-762F8B5362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0F97B-AF81-5720-C2C7-2AED14EA57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EE6A973A-1BB2-BBD9-67BA-CC7B3EA51985}"/>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Tree>
    <p:extLst>
      <p:ext uri="{BB962C8B-B14F-4D97-AF65-F5344CB8AC3E}">
        <p14:creationId xmlns:p14="http://schemas.microsoft.com/office/powerpoint/2010/main" val="32820437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A1BD6-3A00-B592-C4CE-696D955D7B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6ED370E-2633-F246-9E70-D23BA0A71C5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7" name="Slide Number Placeholder 5">
            <a:extLst>
              <a:ext uri="{FF2B5EF4-FFF2-40B4-BE49-F238E27FC236}">
                <a16:creationId xmlns:a16="http://schemas.microsoft.com/office/drawing/2014/main" id="{DD6524D6-C0C0-D373-0B15-92D0D24CA110}"/>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8" name="Footer Placeholder 4">
            <a:extLst>
              <a:ext uri="{FF2B5EF4-FFF2-40B4-BE49-F238E27FC236}">
                <a16:creationId xmlns:a16="http://schemas.microsoft.com/office/drawing/2014/main" id="{947BF5BC-8519-DD43-2C9A-E291FAE9E17B}"/>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16707513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DF396-F6AB-5D40-E3B8-D0F36D3E27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203FA3-78C8-DED1-608F-FC0EA70813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F442308-361F-A490-0531-C8FDEB51DE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829130AA-A0F9-91FD-4A67-41B7FFEEC1A9}"/>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9" name="Footer Placeholder 4">
            <a:extLst>
              <a:ext uri="{FF2B5EF4-FFF2-40B4-BE49-F238E27FC236}">
                <a16:creationId xmlns:a16="http://schemas.microsoft.com/office/drawing/2014/main" id="{C3850BD3-8319-2447-4000-3424EAA52842}"/>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2743826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CAA30-252C-AD2E-BD15-4492CB22F1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3203DA-F8E0-4F8C-739E-BD03215D56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740EE8-D64E-2999-771C-A999EC40AC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E98C6C-28DC-B6EA-EDB8-8A41B72ABD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7B7ED0-44EE-F434-3DF9-C9D84D800C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43205C5D-164A-F81E-061C-D346C8E055BC}"/>
              </a:ext>
            </a:extLst>
          </p:cNvPr>
          <p:cNvSpPr>
            <a:spLocks noGrp="1"/>
          </p:cNvSpPr>
          <p:nvPr>
            <p:ph type="sldNum" sz="quarter" idx="10"/>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11" name="Footer Placeholder 4">
            <a:extLst>
              <a:ext uri="{FF2B5EF4-FFF2-40B4-BE49-F238E27FC236}">
                <a16:creationId xmlns:a16="http://schemas.microsoft.com/office/drawing/2014/main" id="{FA317D00-2CC9-7336-EE27-5B8F1D32EE9A}"/>
              </a:ext>
            </a:extLst>
          </p:cNvPr>
          <p:cNvSpPr>
            <a:spLocks noGrp="1"/>
          </p:cNvSpPr>
          <p:nvPr>
            <p:ph type="ftr" sz="quarter" idx="11"/>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21473083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6896D-B7FD-C821-8C47-BF6970667AE9}"/>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E3729E02-6064-B03C-2E08-5CEAD7134C4B}"/>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7" name="Footer Placeholder 4">
            <a:extLst>
              <a:ext uri="{FF2B5EF4-FFF2-40B4-BE49-F238E27FC236}">
                <a16:creationId xmlns:a16="http://schemas.microsoft.com/office/drawing/2014/main" id="{AE140061-FB35-5E54-B18A-C5CABC7492CA}"/>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0313671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F2F1C6DF-CC92-F974-AA3D-7F778689FCB6}"/>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6" name="Footer Placeholder 4">
            <a:extLst>
              <a:ext uri="{FF2B5EF4-FFF2-40B4-BE49-F238E27FC236}">
                <a16:creationId xmlns:a16="http://schemas.microsoft.com/office/drawing/2014/main" id="{3D5B6C49-909A-6C27-2133-6421D522A670}"/>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61089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E411D-B92A-436E-869E-762F8B5362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0F97B-AF81-5720-C2C7-2AED14EA57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EE6A973A-1BB2-BBD9-67BA-CC7B3EA51985}"/>
              </a:ext>
            </a:extLst>
          </p:cNvPr>
          <p:cNvSpPr>
            <a:spLocks noGrp="1"/>
          </p:cNvSpPr>
          <p:nvPr>
            <p:ph type="sldNum" sz="quarter" idx="4"/>
          </p:nvPr>
        </p:nvSpPr>
        <p:spPr>
          <a:xfrm>
            <a:off x="10777928" y="6336792"/>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dirty="0"/>
          </a:p>
        </p:txBody>
      </p:sp>
    </p:spTree>
    <p:extLst>
      <p:ext uri="{BB962C8B-B14F-4D97-AF65-F5344CB8AC3E}">
        <p14:creationId xmlns:p14="http://schemas.microsoft.com/office/powerpoint/2010/main" val="27057545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106FD-0329-C197-5D0C-673A324BC7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F5A5BB0-14D4-0129-55BE-959D6B6050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A619A26-B696-22B9-DCE4-D1FDB3CA76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5">
            <a:extLst>
              <a:ext uri="{FF2B5EF4-FFF2-40B4-BE49-F238E27FC236}">
                <a16:creationId xmlns:a16="http://schemas.microsoft.com/office/drawing/2014/main" id="{5376D1F9-7063-95CB-5742-690CEA1698C8}"/>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9" name="Footer Placeholder 4">
            <a:extLst>
              <a:ext uri="{FF2B5EF4-FFF2-40B4-BE49-F238E27FC236}">
                <a16:creationId xmlns:a16="http://schemas.microsoft.com/office/drawing/2014/main" id="{2A8AA49A-BA68-61CF-54A6-92DEF0C4C3C0}"/>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26467978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4796A-355C-A2FA-465F-59777BDB61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7E4679-03AD-0004-9A31-3E2C07BD67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B725DB0-FF55-2BEE-5401-CFE59055C9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5">
            <a:extLst>
              <a:ext uri="{FF2B5EF4-FFF2-40B4-BE49-F238E27FC236}">
                <a16:creationId xmlns:a16="http://schemas.microsoft.com/office/drawing/2014/main" id="{A9623604-5782-6F80-1919-8A757C672DF8}"/>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9" name="Footer Placeholder 4">
            <a:extLst>
              <a:ext uri="{FF2B5EF4-FFF2-40B4-BE49-F238E27FC236}">
                <a16:creationId xmlns:a16="http://schemas.microsoft.com/office/drawing/2014/main" id="{F9C86BC6-8025-B3B5-9359-7E8123CA38D6}"/>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4374843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15AE0-0493-1923-4ED4-FC9D1BB914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7A89751-4178-9185-E18B-E1CE6EF912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F3D463E8-5A12-3121-9C3E-C8319B6FD2DE}"/>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8" name="Footer Placeholder 4">
            <a:extLst>
              <a:ext uri="{FF2B5EF4-FFF2-40B4-BE49-F238E27FC236}">
                <a16:creationId xmlns:a16="http://schemas.microsoft.com/office/drawing/2014/main" id="{4EE2CA53-E31F-0019-C9DC-1E98D2A2DAF9}"/>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7198813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61CB1E-734C-4855-9BC6-88ED89552A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9B8111-A1F9-8F67-B6B4-615313CE28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2A3D3603-70A8-BF9B-E314-C3113B59892C}"/>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a:p>
        </p:txBody>
      </p:sp>
      <p:sp>
        <p:nvSpPr>
          <p:cNvPr id="8" name="Footer Placeholder 4">
            <a:extLst>
              <a:ext uri="{FF2B5EF4-FFF2-40B4-BE49-F238E27FC236}">
                <a16:creationId xmlns:a16="http://schemas.microsoft.com/office/drawing/2014/main" id="{30FF2259-74A6-AF73-24E5-AD5B9CED56B8}"/>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2163417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A1BD6-3A00-B592-C4CE-696D955D7B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6ED370E-2633-F246-9E70-D23BA0A71C5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7" name="Slide Number Placeholder 5">
            <a:extLst>
              <a:ext uri="{FF2B5EF4-FFF2-40B4-BE49-F238E27FC236}">
                <a16:creationId xmlns:a16="http://schemas.microsoft.com/office/drawing/2014/main" id="{DD6524D6-C0C0-D373-0B15-92D0D24CA110}"/>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dirty="0"/>
          </a:p>
        </p:txBody>
      </p:sp>
      <p:sp>
        <p:nvSpPr>
          <p:cNvPr id="8" name="Footer Placeholder 4">
            <a:extLst>
              <a:ext uri="{FF2B5EF4-FFF2-40B4-BE49-F238E27FC236}">
                <a16:creationId xmlns:a16="http://schemas.microsoft.com/office/drawing/2014/main" id="{947BF5BC-8519-DD43-2C9A-E291FAE9E17B}"/>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246415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DF396-F6AB-5D40-E3B8-D0F36D3E27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203FA3-78C8-DED1-608F-FC0EA70813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F442308-361F-A490-0531-C8FDEB51DE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829130AA-A0F9-91FD-4A67-41B7FFEEC1A9}"/>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dirty="0"/>
          </a:p>
        </p:txBody>
      </p:sp>
      <p:sp>
        <p:nvSpPr>
          <p:cNvPr id="9" name="Footer Placeholder 4">
            <a:extLst>
              <a:ext uri="{FF2B5EF4-FFF2-40B4-BE49-F238E27FC236}">
                <a16:creationId xmlns:a16="http://schemas.microsoft.com/office/drawing/2014/main" id="{C3850BD3-8319-2447-4000-3424EAA52842}"/>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631298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CAA30-252C-AD2E-BD15-4492CB22F1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3203DA-F8E0-4F8C-739E-BD03215D56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740EE8-D64E-2999-771C-A999EC40AC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E98C6C-28DC-B6EA-EDB8-8A41B72ABD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7B7ED0-44EE-F434-3DF9-C9D84D800C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43205C5D-164A-F81E-061C-D346C8E055BC}"/>
              </a:ext>
            </a:extLst>
          </p:cNvPr>
          <p:cNvSpPr>
            <a:spLocks noGrp="1"/>
          </p:cNvSpPr>
          <p:nvPr>
            <p:ph type="sldNum" sz="quarter" idx="10"/>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dirty="0"/>
          </a:p>
        </p:txBody>
      </p:sp>
      <p:sp>
        <p:nvSpPr>
          <p:cNvPr id="11" name="Footer Placeholder 4">
            <a:extLst>
              <a:ext uri="{FF2B5EF4-FFF2-40B4-BE49-F238E27FC236}">
                <a16:creationId xmlns:a16="http://schemas.microsoft.com/office/drawing/2014/main" id="{FA317D00-2CC9-7336-EE27-5B8F1D32EE9A}"/>
              </a:ext>
            </a:extLst>
          </p:cNvPr>
          <p:cNvSpPr>
            <a:spLocks noGrp="1"/>
          </p:cNvSpPr>
          <p:nvPr>
            <p:ph type="ftr" sz="quarter" idx="11"/>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180117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6896D-B7FD-C821-8C47-BF6970667AE9}"/>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E3729E02-6064-B03C-2E08-5CEAD7134C4B}"/>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dirty="0"/>
          </a:p>
        </p:txBody>
      </p:sp>
      <p:sp>
        <p:nvSpPr>
          <p:cNvPr id="7" name="Footer Placeholder 4">
            <a:extLst>
              <a:ext uri="{FF2B5EF4-FFF2-40B4-BE49-F238E27FC236}">
                <a16:creationId xmlns:a16="http://schemas.microsoft.com/office/drawing/2014/main" id="{AE140061-FB35-5E54-B18A-C5CABC7492CA}"/>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806203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F2F1C6DF-CC92-F974-AA3D-7F778689FCB6}"/>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dirty="0"/>
          </a:p>
        </p:txBody>
      </p:sp>
      <p:sp>
        <p:nvSpPr>
          <p:cNvPr id="6" name="Footer Placeholder 4">
            <a:extLst>
              <a:ext uri="{FF2B5EF4-FFF2-40B4-BE49-F238E27FC236}">
                <a16:creationId xmlns:a16="http://schemas.microsoft.com/office/drawing/2014/main" id="{3D5B6C49-909A-6C27-2133-6421D522A670}"/>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632775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106FD-0329-C197-5D0C-673A324BC7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F5A5BB0-14D4-0129-55BE-959D6B6050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A619A26-B696-22B9-DCE4-D1FDB3CA76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5">
            <a:extLst>
              <a:ext uri="{FF2B5EF4-FFF2-40B4-BE49-F238E27FC236}">
                <a16:creationId xmlns:a16="http://schemas.microsoft.com/office/drawing/2014/main" id="{5376D1F9-7063-95CB-5742-690CEA1698C8}"/>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dirty="0"/>
          </a:p>
        </p:txBody>
      </p:sp>
      <p:sp>
        <p:nvSpPr>
          <p:cNvPr id="9" name="Footer Placeholder 4">
            <a:extLst>
              <a:ext uri="{FF2B5EF4-FFF2-40B4-BE49-F238E27FC236}">
                <a16:creationId xmlns:a16="http://schemas.microsoft.com/office/drawing/2014/main" id="{2A8AA49A-BA68-61CF-54A6-92DEF0C4C3C0}"/>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707802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4796A-355C-A2FA-465F-59777BDB61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7E4679-03AD-0004-9A31-3E2C07BD67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725DB0-FF55-2BEE-5401-CFE59055C9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5">
            <a:extLst>
              <a:ext uri="{FF2B5EF4-FFF2-40B4-BE49-F238E27FC236}">
                <a16:creationId xmlns:a16="http://schemas.microsoft.com/office/drawing/2014/main" id="{A9623604-5782-6F80-1919-8A757C672DF8}"/>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dirty="0"/>
          </a:p>
        </p:txBody>
      </p:sp>
      <p:sp>
        <p:nvSpPr>
          <p:cNvPr id="9" name="Footer Placeholder 4">
            <a:extLst>
              <a:ext uri="{FF2B5EF4-FFF2-40B4-BE49-F238E27FC236}">
                <a16:creationId xmlns:a16="http://schemas.microsoft.com/office/drawing/2014/main" id="{F9C86BC6-8025-B3B5-9359-7E8123CA38D6}"/>
              </a:ext>
            </a:extLst>
          </p:cNvPr>
          <p:cNvSpPr>
            <a:spLocks noGrp="1"/>
          </p:cNvSpPr>
          <p:nvPr>
            <p:ph type="ftr" sz="quarter" idx="3"/>
          </p:nvPr>
        </p:nvSpPr>
        <p:spPr>
          <a:xfrm>
            <a:off x="7285219" y="6356350"/>
            <a:ext cx="3311577" cy="365125"/>
          </a:xfrm>
          <a:prstGeom prst="rect">
            <a:avLst/>
          </a:prstGeom>
        </p:spPr>
        <p:txBody>
          <a:bodyPr anchor="ctr"/>
          <a:lstStyle>
            <a:lvl1pPr>
              <a:defRPr sz="10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3172252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8A10D9-847B-15ED-9F1D-A91CC21FC1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274E992-34DA-15FE-08B9-F36547C845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E6546DF9-456D-D1FF-486B-74E8462F4D66}"/>
              </a:ext>
            </a:extLst>
          </p:cNvPr>
          <p:cNvSpPr>
            <a:spLocks noGrp="1"/>
          </p:cNvSpPr>
          <p:nvPr>
            <p:ph type="sldNum" sz="quarter" idx="4"/>
          </p:nvPr>
        </p:nvSpPr>
        <p:spPr>
          <a:xfrm>
            <a:off x="10777928" y="6333331"/>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fld id="{4D9E86EA-E53D-4F9F-99A8-03D153F9CD51}" type="slidenum">
              <a:rPr lang="en-US" smtClean="0"/>
              <a:t>‹#›</a:t>
            </a:fld>
            <a:endParaRPr lang="en-US" dirty="0"/>
          </a:p>
        </p:txBody>
      </p:sp>
      <p:pic>
        <p:nvPicPr>
          <p:cNvPr id="9" name="Picture 8" descr="A colorful logo with a light bulb above a triangle&#10;&#10;AI-generated content may be incorrect.">
            <a:extLst>
              <a:ext uri="{FF2B5EF4-FFF2-40B4-BE49-F238E27FC236}">
                <a16:creationId xmlns:a16="http://schemas.microsoft.com/office/drawing/2014/main" id="{FFDDDD39-A045-F94E-1666-EB44E60F5457}"/>
              </a:ext>
            </a:extLst>
          </p:cNvPr>
          <p:cNvPicPr>
            <a:picLocks noChangeAspect="1"/>
          </p:cNvPicPr>
          <p:nvPr/>
        </p:nvPicPr>
        <p:blipFill>
          <a:blip r:embed="rId13"/>
          <a:stretch>
            <a:fillRect/>
          </a:stretch>
        </p:blipFill>
        <p:spPr>
          <a:xfrm>
            <a:off x="0" y="5536133"/>
            <a:ext cx="1281659" cy="1281659"/>
          </a:xfrm>
          <a:prstGeom prst="rect">
            <a:avLst/>
          </a:prstGeom>
        </p:spPr>
      </p:pic>
      <p:sp>
        <p:nvSpPr>
          <p:cNvPr id="10" name="Footer Placeholder 4">
            <a:extLst>
              <a:ext uri="{FF2B5EF4-FFF2-40B4-BE49-F238E27FC236}">
                <a16:creationId xmlns:a16="http://schemas.microsoft.com/office/drawing/2014/main" id="{BD1C9BBE-70BE-29C1-93C6-8055E8488B3F}"/>
              </a:ext>
            </a:extLst>
          </p:cNvPr>
          <p:cNvSpPr>
            <a:spLocks noGrp="1"/>
          </p:cNvSpPr>
          <p:nvPr>
            <p:ph type="ftr" sz="quarter" idx="3"/>
          </p:nvPr>
        </p:nvSpPr>
        <p:spPr>
          <a:xfrm>
            <a:off x="1281659" y="6333331"/>
            <a:ext cx="3311577" cy="365125"/>
          </a:xfrm>
          <a:prstGeom prst="rect">
            <a:avLst/>
          </a:prstGeom>
        </p:spPr>
        <p:txBody>
          <a:bodyPr anchor="ctr"/>
          <a:lstStyle>
            <a:lvl1pPr>
              <a:defRPr sz="1000">
                <a:solidFill>
                  <a:schemeClr val="tx1">
                    <a:lumMod val="50000"/>
                    <a:lumOff val="50000"/>
                  </a:schemeClr>
                </a:solidFill>
              </a:defRPr>
            </a:lvl1pPr>
          </a:lstStyle>
          <a:p>
            <a:endParaRPr lang="en-US" dirty="0"/>
          </a:p>
        </p:txBody>
      </p:sp>
      <p:sp>
        <p:nvSpPr>
          <p:cNvPr id="4" name="TextBox 3">
            <a:extLst>
              <a:ext uri="{FF2B5EF4-FFF2-40B4-BE49-F238E27FC236}">
                <a16:creationId xmlns:a16="http://schemas.microsoft.com/office/drawing/2014/main" id="{8BB144CE-95BB-C534-3B07-0B44A735E9EF}"/>
              </a:ext>
            </a:extLst>
          </p:cNvPr>
          <p:cNvSpPr txBox="1"/>
          <p:nvPr/>
        </p:nvSpPr>
        <p:spPr>
          <a:xfrm>
            <a:off x="6414655" y="6388935"/>
            <a:ext cx="4363273" cy="253916"/>
          </a:xfrm>
          <a:prstGeom prst="rect">
            <a:avLst/>
          </a:prstGeom>
          <a:noFill/>
        </p:spPr>
        <p:txBody>
          <a:bodyPr wrap="square" rtlCol="0">
            <a:spAutoFit/>
          </a:bodyPr>
          <a:lstStyle/>
          <a:p>
            <a:r>
              <a:rPr lang="en-US" sz="1050" dirty="0"/>
              <a:t>Copyright © 2025 The Change Curiosity Lab, LLC. All rights reserved.</a:t>
            </a:r>
          </a:p>
        </p:txBody>
      </p:sp>
    </p:spTree>
    <p:extLst>
      <p:ext uri="{BB962C8B-B14F-4D97-AF65-F5344CB8AC3E}">
        <p14:creationId xmlns:p14="http://schemas.microsoft.com/office/powerpoint/2010/main" val="27868500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6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6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8A10D9-847B-15ED-9F1D-A91CC21FC1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274E992-34DA-15FE-08B9-F36547C845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E6546DF9-456D-D1FF-486B-74E8462F4D66}"/>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solidFill>
              </a:defRPr>
            </a:lvl1pPr>
          </a:lstStyle>
          <a:p>
            <a:fld id="{4D9E86EA-E53D-4F9F-99A8-03D153F9CD51}" type="slidenum">
              <a:rPr lang="en-US" smtClean="0"/>
              <a:pPr/>
              <a:t>‹#›</a:t>
            </a:fld>
            <a:endParaRPr lang="en-US"/>
          </a:p>
        </p:txBody>
      </p:sp>
      <p:pic>
        <p:nvPicPr>
          <p:cNvPr id="9" name="Picture 8" descr="A colorful logo with a light bulb above a triangle&#10;&#10;AI-generated content may be incorrect.">
            <a:extLst>
              <a:ext uri="{FF2B5EF4-FFF2-40B4-BE49-F238E27FC236}">
                <a16:creationId xmlns:a16="http://schemas.microsoft.com/office/drawing/2014/main" id="{FFDDDD39-A045-F94E-1666-EB44E60F5457}"/>
              </a:ext>
            </a:extLst>
          </p:cNvPr>
          <p:cNvPicPr>
            <a:picLocks noChangeAspect="1"/>
          </p:cNvPicPr>
          <p:nvPr/>
        </p:nvPicPr>
        <p:blipFill>
          <a:blip r:embed="rId14"/>
          <a:stretch>
            <a:fillRect/>
          </a:stretch>
        </p:blipFill>
        <p:spPr>
          <a:xfrm>
            <a:off x="0" y="5536133"/>
            <a:ext cx="1281659" cy="1281659"/>
          </a:xfrm>
          <a:prstGeom prst="rect">
            <a:avLst/>
          </a:prstGeom>
        </p:spPr>
      </p:pic>
      <p:sp>
        <p:nvSpPr>
          <p:cNvPr id="4" name="TextBox 3">
            <a:extLst>
              <a:ext uri="{FF2B5EF4-FFF2-40B4-BE49-F238E27FC236}">
                <a16:creationId xmlns:a16="http://schemas.microsoft.com/office/drawing/2014/main" id="{CB1FFFAE-07A9-534B-BBD4-3B4A39667977}"/>
              </a:ext>
            </a:extLst>
          </p:cNvPr>
          <p:cNvSpPr txBox="1"/>
          <p:nvPr userDrawn="1"/>
        </p:nvSpPr>
        <p:spPr>
          <a:xfrm>
            <a:off x="7210271" y="6415802"/>
            <a:ext cx="3560179" cy="24622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 2025 The Change Curiosity Lab. All rights reserved.</a:t>
            </a:r>
          </a:p>
        </p:txBody>
      </p:sp>
    </p:spTree>
    <p:extLst>
      <p:ext uri="{BB962C8B-B14F-4D97-AF65-F5344CB8AC3E}">
        <p14:creationId xmlns:p14="http://schemas.microsoft.com/office/powerpoint/2010/main" val="413200595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6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6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changecuriositylab.com/" TargetMode="External"/><Relationship Id="rId13" Type="http://schemas.openxmlformats.org/officeDocument/2006/relationships/image" Target="../media/image20.png"/><Relationship Id="rId3" Type="http://schemas.openxmlformats.org/officeDocument/2006/relationships/image" Target="../media/image2.png"/><Relationship Id="rId7" Type="http://schemas.openxmlformats.org/officeDocument/2006/relationships/hyperlink" Target="https://changecuriositylab.substack.com/" TargetMode="External"/><Relationship Id="rId12" Type="http://schemas.openxmlformats.org/officeDocument/2006/relationships/image" Target="../media/image19.svg"/><Relationship Id="rId2" Type="http://schemas.openxmlformats.org/officeDocument/2006/relationships/notesSlide" Target="../notesSlides/notesSlide4.xml"/><Relationship Id="rId1" Type="http://schemas.openxmlformats.org/officeDocument/2006/relationships/slideLayout" Target="../slideLayouts/slideLayout14.xml"/><Relationship Id="rId6" Type="http://schemas.openxmlformats.org/officeDocument/2006/relationships/hyperlink" Target="https://www.linkedin.com/company/changecuriositylab/" TargetMode="External"/><Relationship Id="rId11" Type="http://schemas.openxmlformats.org/officeDocument/2006/relationships/image" Target="../media/image18.png"/><Relationship Id="rId5" Type="http://schemas.openxmlformats.org/officeDocument/2006/relationships/hyperlink" Target="https://www.linkedin.com/in/alexandrajhartman/" TargetMode="External"/><Relationship Id="rId10" Type="http://schemas.openxmlformats.org/officeDocument/2006/relationships/image" Target="../media/image17.svg"/><Relationship Id="rId4" Type="http://schemas.openxmlformats.org/officeDocument/2006/relationships/hyperlink" Target="mailto:allie@changecuriositylab.com" TargetMode="External"/><Relationship Id="rId9" Type="http://schemas.openxmlformats.org/officeDocument/2006/relationships/image" Target="../media/image16.png"/><Relationship Id="rId14" Type="http://schemas.openxmlformats.org/officeDocument/2006/relationships/image" Target="../media/image2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s://www.acmpglobal.org/general/custom.asp?page=the_standard" TargetMode="External"/><Relationship Id="rId2" Type="http://schemas.openxmlformats.org/officeDocument/2006/relationships/hyperlink" Target="https://www.acmpglobal.org/"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changecuriositylab.com/pricing-plans/list" TargetMode="External"/><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microsoft.com/office/2007/relationships/hdphoto" Target="../media/hdphoto1.wdp"/><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file:///C:\Users\acava\OneDrive\Documents\AI-Ready%20Stakeholder%20Analysis_Template.xlsx" TargetMode="Externa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 Id="rId9" Type="http://schemas.openxmlformats.org/officeDocument/2006/relationships/image" Target="../media/image15.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EE55C-1622-4BDB-0E8E-8D4A8E0BA8D6}"/>
              </a:ext>
            </a:extLst>
          </p:cNvPr>
          <p:cNvSpPr>
            <a:spLocks noGrp="1"/>
          </p:cNvSpPr>
          <p:nvPr>
            <p:ph type="ctrTitle"/>
          </p:nvPr>
        </p:nvSpPr>
        <p:spPr/>
        <p:txBody>
          <a:bodyPr>
            <a:normAutofit/>
          </a:bodyPr>
          <a:lstStyle/>
          <a:p>
            <a:r>
              <a:rPr lang="en-US" dirty="0"/>
              <a:t>The Change Curiosity Lab </a:t>
            </a:r>
          </a:p>
        </p:txBody>
      </p:sp>
      <p:sp>
        <p:nvSpPr>
          <p:cNvPr id="3" name="Subtitle 2">
            <a:extLst>
              <a:ext uri="{FF2B5EF4-FFF2-40B4-BE49-F238E27FC236}">
                <a16:creationId xmlns:a16="http://schemas.microsoft.com/office/drawing/2014/main" id="{F9108F31-6AA2-38CC-47AC-E894B483A08B}"/>
              </a:ext>
            </a:extLst>
          </p:cNvPr>
          <p:cNvSpPr>
            <a:spLocks noGrp="1"/>
          </p:cNvSpPr>
          <p:nvPr>
            <p:ph type="subTitle" idx="1"/>
          </p:nvPr>
        </p:nvSpPr>
        <p:spPr/>
        <p:txBody>
          <a:bodyPr>
            <a:normAutofit/>
          </a:bodyPr>
          <a:lstStyle/>
          <a:p>
            <a:r>
              <a:rPr lang="en-US" dirty="0">
                <a:solidFill>
                  <a:schemeClr val="bg1"/>
                </a:solidFill>
              </a:rPr>
              <a:t>AI-Ready Stakeholder Analysis</a:t>
            </a:r>
          </a:p>
        </p:txBody>
      </p:sp>
      <p:sp>
        <p:nvSpPr>
          <p:cNvPr id="4" name="TextBox 3">
            <a:extLst>
              <a:ext uri="{FF2B5EF4-FFF2-40B4-BE49-F238E27FC236}">
                <a16:creationId xmlns:a16="http://schemas.microsoft.com/office/drawing/2014/main" id="{F6ED791B-F3B4-C924-28CA-F65C4E91361A}"/>
              </a:ext>
            </a:extLst>
          </p:cNvPr>
          <p:cNvSpPr txBox="1"/>
          <p:nvPr/>
        </p:nvSpPr>
        <p:spPr>
          <a:xfrm>
            <a:off x="566305" y="6446085"/>
            <a:ext cx="4363273" cy="253916"/>
          </a:xfrm>
          <a:prstGeom prst="rect">
            <a:avLst/>
          </a:prstGeom>
          <a:noFill/>
        </p:spPr>
        <p:txBody>
          <a:bodyPr wrap="square" rtlCol="0">
            <a:spAutoFit/>
          </a:bodyPr>
          <a:lstStyle/>
          <a:p>
            <a:r>
              <a:rPr lang="en-US" sz="1050" dirty="0">
                <a:solidFill>
                  <a:schemeClr val="bg1"/>
                </a:solidFill>
              </a:rPr>
              <a:t>Copyright © 2025 The Change Curiosity Lab, LLC. All rights reserved.</a:t>
            </a:r>
          </a:p>
        </p:txBody>
      </p:sp>
    </p:spTree>
    <p:extLst>
      <p:ext uri="{BB962C8B-B14F-4D97-AF65-F5344CB8AC3E}">
        <p14:creationId xmlns:p14="http://schemas.microsoft.com/office/powerpoint/2010/main" val="1892635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E3DCF-8FE5-07B9-05E3-824D7F4CFE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AAD0A5-3EE8-DAF6-1834-FF01DCD907B0}"/>
              </a:ext>
            </a:extLst>
          </p:cNvPr>
          <p:cNvSpPr>
            <a:spLocks noGrp="1"/>
          </p:cNvSpPr>
          <p:nvPr>
            <p:ph type="title"/>
          </p:nvPr>
        </p:nvSpPr>
        <p:spPr/>
        <p:txBody>
          <a:bodyPr/>
          <a:lstStyle/>
          <a:p>
            <a:r>
              <a:rPr lang="en-US" dirty="0"/>
              <a:t>Actions &amp; Next Steps | Tips</a:t>
            </a:r>
          </a:p>
        </p:txBody>
      </p:sp>
      <p:sp>
        <p:nvSpPr>
          <p:cNvPr id="4" name="Slide Number Placeholder 3">
            <a:extLst>
              <a:ext uri="{FF2B5EF4-FFF2-40B4-BE49-F238E27FC236}">
                <a16:creationId xmlns:a16="http://schemas.microsoft.com/office/drawing/2014/main" id="{B9F4214A-DF42-FADC-AFB4-FB8A8AE1BC8C}"/>
              </a:ext>
            </a:extLst>
          </p:cNvPr>
          <p:cNvSpPr>
            <a:spLocks noGrp="1"/>
          </p:cNvSpPr>
          <p:nvPr>
            <p:ph type="sldNum" sz="quarter" idx="4"/>
          </p:nvPr>
        </p:nvSpPr>
        <p:spPr/>
        <p:txBody>
          <a:bodyPr/>
          <a:lstStyle/>
          <a:p>
            <a:fld id="{4D9E86EA-E53D-4F9F-99A8-03D153F9CD51}" type="slidenum">
              <a:rPr lang="en-US" smtClean="0">
                <a:solidFill>
                  <a:schemeClr val="tx1"/>
                </a:solidFill>
              </a:rPr>
              <a:t>10</a:t>
            </a:fld>
            <a:endParaRPr lang="en-US" dirty="0">
              <a:solidFill>
                <a:schemeClr val="tx1"/>
              </a:solidFill>
            </a:endParaRPr>
          </a:p>
        </p:txBody>
      </p:sp>
      <p:sp>
        <p:nvSpPr>
          <p:cNvPr id="12" name="Content Placeholder 11">
            <a:extLst>
              <a:ext uri="{FF2B5EF4-FFF2-40B4-BE49-F238E27FC236}">
                <a16:creationId xmlns:a16="http://schemas.microsoft.com/office/drawing/2014/main" id="{FB2FAC50-766F-7DF2-9EF6-AE62BD05C044}"/>
              </a:ext>
            </a:extLst>
          </p:cNvPr>
          <p:cNvSpPr>
            <a:spLocks noGrp="1"/>
          </p:cNvSpPr>
          <p:nvPr>
            <p:ph idx="1"/>
          </p:nvPr>
        </p:nvSpPr>
        <p:spPr>
          <a:xfrm>
            <a:off x="838200" y="1600200"/>
            <a:ext cx="5819775" cy="4778951"/>
          </a:xfrm>
        </p:spPr>
        <p:txBody>
          <a:bodyPr>
            <a:noAutofit/>
          </a:bodyPr>
          <a:lstStyle/>
          <a:p>
            <a:pPr marL="0" indent="0">
              <a:buNone/>
            </a:pPr>
            <a:r>
              <a:rPr lang="en-US" sz="1200" b="1" dirty="0"/>
              <a:t>How to pick the right priorities</a:t>
            </a:r>
          </a:p>
          <a:p>
            <a:r>
              <a:rPr lang="en-US" sz="1200" dirty="0"/>
              <a:t>Start with </a:t>
            </a:r>
            <a:r>
              <a:rPr lang="en-US" sz="1200" b="1" dirty="0"/>
              <a:t>2–4 priorities max</a:t>
            </a:r>
            <a:r>
              <a:rPr lang="en-US" sz="1200" dirty="0"/>
              <a:t>. More than that and nothing’s truly prioritized.</a:t>
            </a:r>
          </a:p>
          <a:p>
            <a:r>
              <a:rPr lang="en-US" sz="1200" dirty="0"/>
              <a:t>Use a quick score to decide (use RICE): </a:t>
            </a:r>
            <a:r>
              <a:rPr lang="en-US" sz="1200" b="1" dirty="0"/>
              <a:t>Reach, Impact</a:t>
            </a:r>
            <a:r>
              <a:rPr lang="en-US" sz="1200" dirty="0"/>
              <a:t>, </a:t>
            </a:r>
            <a:r>
              <a:rPr lang="en-US" sz="1200" b="1" dirty="0"/>
              <a:t>Confidence</a:t>
            </a:r>
            <a:r>
              <a:rPr lang="en-US" sz="1200" dirty="0"/>
              <a:t>, </a:t>
            </a:r>
            <a:r>
              <a:rPr lang="en-US" sz="1200" b="1" dirty="0"/>
              <a:t>Effort</a:t>
            </a:r>
            <a:r>
              <a:rPr lang="en-US" sz="1200" dirty="0"/>
              <a:t>. Higher reach + high impact + high confidence + low effort → do first.</a:t>
            </a:r>
          </a:p>
          <a:p>
            <a:r>
              <a:rPr lang="en-US" sz="1200" dirty="0"/>
              <a:t>Make at least one priority about </a:t>
            </a:r>
            <a:r>
              <a:rPr lang="en-US" sz="1200" b="1" dirty="0"/>
              <a:t>amplifying what’s working</a:t>
            </a:r>
            <a:r>
              <a:rPr lang="en-US" sz="1200" dirty="0"/>
              <a:t> (not just fixing pain).</a:t>
            </a:r>
          </a:p>
          <a:p>
            <a:pPr marL="0" indent="0">
              <a:spcBef>
                <a:spcPts val="800"/>
              </a:spcBef>
              <a:buNone/>
            </a:pPr>
            <a:r>
              <a:rPr lang="en-US" sz="1200" b="1" dirty="0"/>
              <a:t>Make the metrics smarter (and curiosity-aligned) </a:t>
            </a:r>
            <a:r>
              <a:rPr lang="en-US" sz="1200" dirty="0"/>
              <a:t>–</a:t>
            </a:r>
            <a:r>
              <a:rPr lang="en-US" sz="1200" b="1" dirty="0"/>
              <a:t> </a:t>
            </a:r>
            <a:r>
              <a:rPr lang="en-US" sz="1200" dirty="0"/>
              <a:t>Blend  behavior + sentiment:</a:t>
            </a:r>
          </a:p>
          <a:p>
            <a:pPr marL="457200" lvl="1" indent="-182880"/>
            <a:r>
              <a:rPr lang="en-US" sz="1200" b="1" dirty="0"/>
              <a:t>Behavioral signals:</a:t>
            </a:r>
            <a:r>
              <a:rPr lang="en-US" sz="1200" dirty="0"/>
              <a:t> attendance, posts by managers, checklist completion, time-to-response, page click-through-rate, demo sign-ups.</a:t>
            </a:r>
          </a:p>
          <a:p>
            <a:pPr marL="457200" lvl="1" indent="-182880"/>
            <a:r>
              <a:rPr lang="en-US" sz="1200" b="1" dirty="0"/>
              <a:t>Curiosity signals:</a:t>
            </a:r>
            <a:r>
              <a:rPr lang="en-US" sz="1200" dirty="0"/>
              <a:t> questions asked per session, % of questions tagged “constructive,” increase in “I know where to ask questions,” number of “show me” requests.</a:t>
            </a:r>
          </a:p>
          <a:p>
            <a:pPr marL="457200" lvl="1" indent="-182880"/>
            <a:r>
              <a:rPr lang="en-US" sz="1200" b="1" dirty="0"/>
              <a:t>Momentum signals:</a:t>
            </a:r>
            <a:r>
              <a:rPr lang="en-US" sz="1200" dirty="0"/>
              <a:t> cross-team shares, references to sponsor story, peer-to-peer coaching mentions.</a:t>
            </a:r>
          </a:p>
          <a:p>
            <a:pPr marL="0" indent="0">
              <a:spcBef>
                <a:spcPts val="800"/>
              </a:spcBef>
              <a:buNone/>
            </a:pPr>
            <a:r>
              <a:rPr lang="en-US" sz="1200" b="1" dirty="0"/>
              <a:t>Run the loop (so it doesn’t become shelfware)</a:t>
            </a:r>
          </a:p>
          <a:p>
            <a:pPr marL="457200" lvl="1" indent="-182880"/>
            <a:r>
              <a:rPr lang="en-US" sz="1200" b="1" dirty="0"/>
              <a:t>Stand-up review (15 min weekly):</a:t>
            </a:r>
            <a:r>
              <a:rPr lang="en-US" sz="1200" dirty="0"/>
              <a:t> Owner reports the signal; team decides continue, pivot or stop.</a:t>
            </a:r>
          </a:p>
          <a:p>
            <a:pPr marL="457200" lvl="1" indent="-182880"/>
            <a:r>
              <a:rPr lang="en-US" sz="1200" b="1" dirty="0"/>
              <a:t>Sprint retro (biweekly):</a:t>
            </a:r>
            <a:r>
              <a:rPr lang="en-US" sz="1200" dirty="0"/>
              <a:t> Capture 3 bullets: </a:t>
            </a:r>
            <a:r>
              <a:rPr lang="en-US" sz="1200" i="1" dirty="0"/>
              <a:t>What moved? What stalled? What we’ll test next.</a:t>
            </a:r>
            <a:endParaRPr lang="en-US" sz="1200" dirty="0"/>
          </a:p>
          <a:p>
            <a:pPr marL="457200" lvl="1" indent="-182880"/>
            <a:r>
              <a:rPr lang="en-US" sz="1200" b="1" dirty="0"/>
              <a:t>Update Reflection &amp; Adaptation (next slide):</a:t>
            </a:r>
            <a:r>
              <a:rPr lang="en-US" sz="1200" dirty="0"/>
              <a:t> Log the learning so your playbook compounds.</a:t>
            </a:r>
          </a:p>
        </p:txBody>
      </p:sp>
      <p:sp>
        <p:nvSpPr>
          <p:cNvPr id="14" name="TextBox 13">
            <a:extLst>
              <a:ext uri="{FF2B5EF4-FFF2-40B4-BE49-F238E27FC236}">
                <a16:creationId xmlns:a16="http://schemas.microsoft.com/office/drawing/2014/main" id="{865041A9-C2D5-D694-2DCA-74AEEC585F8E}"/>
              </a:ext>
            </a:extLst>
          </p:cNvPr>
          <p:cNvSpPr txBox="1"/>
          <p:nvPr/>
        </p:nvSpPr>
        <p:spPr>
          <a:xfrm>
            <a:off x="7153275" y="1690688"/>
            <a:ext cx="4438649" cy="4057521"/>
          </a:xfrm>
          <a:prstGeom prst="rect">
            <a:avLst/>
          </a:prstGeom>
          <a:noFill/>
        </p:spPr>
        <p:txBody>
          <a:bodyPr wrap="square">
            <a:spAutoFit/>
          </a:bodyPr>
          <a:lstStyle/>
          <a:p>
            <a:pPr>
              <a:spcBef>
                <a:spcPts val="800"/>
              </a:spcBef>
              <a:spcAft>
                <a:spcPts val="600"/>
              </a:spcAft>
            </a:pPr>
            <a:r>
              <a:rPr lang="en-US" sz="1200" b="1" dirty="0"/>
              <a:t>Micro-prompts to auto-generate this table from your Stakeholder Analysis table</a:t>
            </a:r>
          </a:p>
          <a:p>
            <a:pPr marL="171450" indent="-171450">
              <a:spcAft>
                <a:spcPts val="600"/>
              </a:spcAft>
              <a:buFont typeface="Arial" panose="020B0604020202020204" pitchFamily="34" charset="0"/>
              <a:buChar char="•"/>
            </a:pPr>
            <a:r>
              <a:rPr lang="en-US" sz="1200" b="1" dirty="0"/>
              <a:t>From insights to actions: </a:t>
            </a:r>
            <a:r>
              <a:rPr lang="en-US" sz="1200" dirty="0"/>
              <a:t>“Using the stakeholder analysis table you just created, propose 3–4 Priority Areas with one concrete intervention each, including owner, a realistic date within the next two weeks, and a leading indicator. Keep the actions small and testable.”</a:t>
            </a:r>
          </a:p>
          <a:p>
            <a:pPr marL="171450" indent="-171450">
              <a:spcAft>
                <a:spcPts val="600"/>
              </a:spcAft>
              <a:buFont typeface="Arial" panose="020B0604020202020204" pitchFamily="34" charset="0"/>
              <a:buChar char="•"/>
            </a:pPr>
            <a:r>
              <a:rPr lang="en-US" sz="1200" b="1" dirty="0"/>
              <a:t>Write measurable signals: </a:t>
            </a:r>
            <a:r>
              <a:rPr lang="en-US" sz="1200" dirty="0"/>
              <a:t>“For each action above, add one behavioral metric and one curiosity metric that can be captured within 14 days. Avoid vanity metrics.”</a:t>
            </a:r>
          </a:p>
          <a:p>
            <a:pPr>
              <a:spcBef>
                <a:spcPts val="800"/>
              </a:spcBef>
              <a:spcAft>
                <a:spcPts val="600"/>
              </a:spcAft>
            </a:pPr>
            <a:r>
              <a:rPr lang="en-US" sz="1200" b="1" dirty="0"/>
              <a:t>Common pitfalls to avoid</a:t>
            </a:r>
          </a:p>
          <a:p>
            <a:pPr lvl="1" indent="-182880">
              <a:spcAft>
                <a:spcPts val="600"/>
              </a:spcAft>
              <a:buFont typeface="Arial" panose="020B0604020202020204" pitchFamily="34" charset="0"/>
              <a:buChar char="•"/>
            </a:pPr>
            <a:r>
              <a:rPr lang="en-US" sz="1200" dirty="0"/>
              <a:t>Vague actions (“increase awareness”) — replace with a specific artifact or event.</a:t>
            </a:r>
          </a:p>
          <a:p>
            <a:pPr lvl="1" indent="-182880">
              <a:spcAft>
                <a:spcPts val="600"/>
              </a:spcAft>
              <a:buFont typeface="Arial" panose="020B0604020202020204" pitchFamily="34" charset="0"/>
              <a:buChar char="•"/>
            </a:pPr>
            <a:r>
              <a:rPr lang="en-US" sz="1200" dirty="0"/>
              <a:t>Shared ownership — name one accountable owner.</a:t>
            </a:r>
          </a:p>
          <a:p>
            <a:pPr lvl="1" indent="-182880">
              <a:spcAft>
                <a:spcPts val="600"/>
              </a:spcAft>
              <a:buFont typeface="Arial" panose="020B0604020202020204" pitchFamily="34" charset="0"/>
              <a:buChar char="•"/>
            </a:pPr>
            <a:r>
              <a:rPr lang="en-US" sz="1200" dirty="0"/>
              <a:t>Lag-only metrics — include something you can observe next week.</a:t>
            </a:r>
          </a:p>
          <a:p>
            <a:pPr lvl="1" indent="-182880">
              <a:spcAft>
                <a:spcPts val="600"/>
              </a:spcAft>
              <a:buFont typeface="Arial" panose="020B0604020202020204" pitchFamily="34" charset="0"/>
              <a:buChar char="•"/>
            </a:pPr>
            <a:r>
              <a:rPr lang="en-US" sz="1200" dirty="0"/>
              <a:t>Too many priorities — choose fewer, finish them, then add more.</a:t>
            </a:r>
          </a:p>
        </p:txBody>
      </p:sp>
      <p:cxnSp>
        <p:nvCxnSpPr>
          <p:cNvPr id="16" name="Straight Connector 15">
            <a:extLst>
              <a:ext uri="{FF2B5EF4-FFF2-40B4-BE49-F238E27FC236}">
                <a16:creationId xmlns:a16="http://schemas.microsoft.com/office/drawing/2014/main" id="{8F34DA05-4B91-8718-F44B-8FE5FFFC4F42}"/>
              </a:ext>
            </a:extLst>
          </p:cNvPr>
          <p:cNvCxnSpPr/>
          <p:nvPr/>
        </p:nvCxnSpPr>
        <p:spPr>
          <a:xfrm>
            <a:off x="6877050" y="1803687"/>
            <a:ext cx="0" cy="4371975"/>
          </a:xfrm>
          <a:prstGeom prst="line">
            <a:avLst/>
          </a:prstGeom>
          <a:ln w="9525">
            <a:solidFill>
              <a:schemeClr val="bg2"/>
            </a:solidFill>
          </a:ln>
        </p:spPr>
        <p:style>
          <a:lnRef idx="2">
            <a:schemeClr val="accent1"/>
          </a:lnRef>
          <a:fillRef idx="0">
            <a:schemeClr val="accent1"/>
          </a:fillRef>
          <a:effectRef idx="1">
            <a:schemeClr val="accent1"/>
          </a:effectRef>
          <a:fontRef idx="minor">
            <a:schemeClr val="tx1"/>
          </a:fontRef>
        </p:style>
      </p:cxnSp>
      <p:sp>
        <p:nvSpPr>
          <p:cNvPr id="17" name="Rectangle 16">
            <a:extLst>
              <a:ext uri="{FF2B5EF4-FFF2-40B4-BE49-F238E27FC236}">
                <a16:creationId xmlns:a16="http://schemas.microsoft.com/office/drawing/2014/main" id="{ECFCB26C-1073-8ACB-B397-6C9A63500FFC}"/>
              </a:ext>
            </a:extLst>
          </p:cNvPr>
          <p:cNvSpPr/>
          <p:nvPr/>
        </p:nvSpPr>
        <p:spPr>
          <a:xfrm>
            <a:off x="8665564" y="365125"/>
            <a:ext cx="2400300" cy="11620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Treat this section like your change sprint board: small bets, fast feedback, visible learning. That’s how curiosity becomes measurable momentum.</a:t>
            </a:r>
          </a:p>
        </p:txBody>
      </p:sp>
    </p:spTree>
    <p:extLst>
      <p:ext uri="{BB962C8B-B14F-4D97-AF65-F5344CB8AC3E}">
        <p14:creationId xmlns:p14="http://schemas.microsoft.com/office/powerpoint/2010/main" val="3136013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B997C-E980-9767-2F19-7C4D691FB49A}"/>
              </a:ext>
            </a:extLst>
          </p:cNvPr>
          <p:cNvSpPr>
            <a:spLocks noGrp="1"/>
          </p:cNvSpPr>
          <p:nvPr>
            <p:ph type="title"/>
          </p:nvPr>
        </p:nvSpPr>
        <p:spPr/>
        <p:txBody>
          <a:bodyPr/>
          <a:lstStyle/>
          <a:p>
            <a:r>
              <a:rPr lang="en-US" dirty="0"/>
              <a:t>Reflection &amp; Adaptation</a:t>
            </a:r>
          </a:p>
        </p:txBody>
      </p:sp>
      <p:sp>
        <p:nvSpPr>
          <p:cNvPr id="3" name="Content Placeholder 2">
            <a:extLst>
              <a:ext uri="{FF2B5EF4-FFF2-40B4-BE49-F238E27FC236}">
                <a16:creationId xmlns:a16="http://schemas.microsoft.com/office/drawing/2014/main" id="{218917FC-E7B3-E913-79BD-75BAE5F0CD69}"/>
              </a:ext>
            </a:extLst>
          </p:cNvPr>
          <p:cNvSpPr>
            <a:spLocks noGrp="1"/>
          </p:cNvSpPr>
          <p:nvPr>
            <p:ph idx="1"/>
          </p:nvPr>
        </p:nvSpPr>
        <p:spPr>
          <a:xfrm>
            <a:off x="2362137" y="5621523"/>
            <a:ext cx="7732996" cy="844365"/>
          </a:xfrm>
        </p:spPr>
        <p:txBody>
          <a:bodyPr>
            <a:normAutofit/>
          </a:bodyPr>
          <a:lstStyle/>
          <a:p>
            <a:pPr marL="0" indent="0" algn="ctr">
              <a:buNone/>
            </a:pPr>
            <a:r>
              <a:rPr lang="en-US" sz="2000" dirty="0"/>
              <a:t>Curiosity is not a one-time exercise; it’s your early-warning system for resistance and momentum.</a:t>
            </a:r>
          </a:p>
        </p:txBody>
      </p:sp>
      <p:sp>
        <p:nvSpPr>
          <p:cNvPr id="4" name="Slide Number Placeholder 3">
            <a:extLst>
              <a:ext uri="{FF2B5EF4-FFF2-40B4-BE49-F238E27FC236}">
                <a16:creationId xmlns:a16="http://schemas.microsoft.com/office/drawing/2014/main" id="{EAB5AE43-65C9-018A-9454-F3BD561437FB}"/>
              </a:ext>
            </a:extLst>
          </p:cNvPr>
          <p:cNvSpPr>
            <a:spLocks noGrp="1"/>
          </p:cNvSpPr>
          <p:nvPr>
            <p:ph type="sldNum" sz="quarter" idx="4"/>
          </p:nvPr>
        </p:nvSpPr>
        <p:spPr/>
        <p:txBody>
          <a:bodyPr/>
          <a:lstStyle/>
          <a:p>
            <a:fld id="{4D9E86EA-E53D-4F9F-99A8-03D153F9CD51}" type="slidenum">
              <a:rPr lang="en-US" smtClean="0">
                <a:solidFill>
                  <a:schemeClr val="tx1"/>
                </a:solidFill>
              </a:rPr>
              <a:t>11</a:t>
            </a:fld>
            <a:endParaRPr lang="en-US" dirty="0">
              <a:solidFill>
                <a:schemeClr val="tx1"/>
              </a:solidFill>
            </a:endParaRPr>
          </a:p>
        </p:txBody>
      </p:sp>
      <p:sp>
        <p:nvSpPr>
          <p:cNvPr id="6" name="TextBox 5">
            <a:extLst>
              <a:ext uri="{FF2B5EF4-FFF2-40B4-BE49-F238E27FC236}">
                <a16:creationId xmlns:a16="http://schemas.microsoft.com/office/drawing/2014/main" id="{7E5033DB-7879-5C08-7CC3-5B7D25FF4AE5}"/>
              </a:ext>
            </a:extLst>
          </p:cNvPr>
          <p:cNvSpPr txBox="1"/>
          <p:nvPr/>
        </p:nvSpPr>
        <p:spPr>
          <a:xfrm>
            <a:off x="838200" y="1404748"/>
            <a:ext cx="10515600" cy="1231106"/>
          </a:xfrm>
          <a:prstGeom prst="rect">
            <a:avLst/>
          </a:prstGeom>
          <a:noFill/>
        </p:spPr>
        <p:txBody>
          <a:bodyPr wrap="square">
            <a:spAutoFit/>
          </a:bodyPr>
          <a:lstStyle/>
          <a:p>
            <a:r>
              <a:rPr lang="en-US" dirty="0"/>
              <a:t>Change isn’t a straight line — it’s a feedback loop.</a:t>
            </a:r>
            <a:br>
              <a:rPr lang="en-US" dirty="0"/>
            </a:br>
            <a:r>
              <a:rPr lang="en-US" dirty="0"/>
              <a:t>Reflection turns data into learning and learning into better questions.</a:t>
            </a:r>
          </a:p>
          <a:p>
            <a:r>
              <a:rPr lang="en-US" dirty="0"/>
              <a:t>Encourage teams to revisit this section monthly.</a:t>
            </a:r>
            <a:br>
              <a:rPr lang="en-US" dirty="0"/>
            </a:br>
            <a:r>
              <a:rPr lang="en-US" dirty="0"/>
              <a:t>Use these curiosity-based questions to sense what’s shifting — and what’s ready to evolve.</a:t>
            </a:r>
          </a:p>
        </p:txBody>
      </p:sp>
      <p:sp>
        <p:nvSpPr>
          <p:cNvPr id="7" name="Rectangle 6">
            <a:extLst>
              <a:ext uri="{FF2B5EF4-FFF2-40B4-BE49-F238E27FC236}">
                <a16:creationId xmlns:a16="http://schemas.microsoft.com/office/drawing/2014/main" id="{75C30AC8-2C9A-1922-5FF8-FDBE39120AB4}"/>
              </a:ext>
            </a:extLst>
          </p:cNvPr>
          <p:cNvSpPr/>
          <p:nvPr/>
        </p:nvSpPr>
        <p:spPr>
          <a:xfrm>
            <a:off x="673101" y="2717203"/>
            <a:ext cx="3567270" cy="2736927"/>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tIns="18288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Red Hat Display"/>
                <a:ea typeface="+mn-ea"/>
                <a:cs typeface="+mn-cs"/>
              </a:rPr>
              <a:t>What We’re Learning</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chemeClr val="tx1"/>
              </a:solidFill>
              <a:effectLst/>
              <a:uLnTx/>
              <a:uFillTx/>
              <a:latin typeface="Red Hat Display"/>
              <a:ea typeface="+mn-ea"/>
              <a:cs typeface="+mn-cs"/>
            </a:endParaRPr>
          </a:p>
          <a:p>
            <a:pPr marL="182880" indent="-182880">
              <a:buFont typeface="Arial" panose="020B0604020202020204" pitchFamily="34" charset="0"/>
              <a:buChar char="•"/>
            </a:pPr>
            <a:r>
              <a:rPr lang="en-US" sz="1400" dirty="0">
                <a:solidFill>
                  <a:schemeClr val="tx1"/>
                </a:solidFill>
                <a:latin typeface="Red Hat Display"/>
              </a:rPr>
              <a:t>What new insight emerged that we didn’t expect?</a:t>
            </a:r>
          </a:p>
          <a:p>
            <a:pPr marL="182880" indent="-182880">
              <a:buFont typeface="Arial" panose="020B0604020202020204" pitchFamily="34" charset="0"/>
              <a:buChar char="•"/>
            </a:pPr>
            <a:r>
              <a:rPr lang="en-US" sz="1400" dirty="0">
                <a:solidFill>
                  <a:schemeClr val="tx1"/>
                </a:solidFill>
                <a:latin typeface="Red Hat Display"/>
              </a:rPr>
              <a:t>What assumptions did this sprint challenge?</a:t>
            </a:r>
          </a:p>
          <a:p>
            <a:pPr marL="182880" indent="-182880">
              <a:buFont typeface="Arial" panose="020B0604020202020204" pitchFamily="34" charset="0"/>
              <a:buChar char="•"/>
            </a:pPr>
            <a:r>
              <a:rPr lang="en-US" sz="1400" dirty="0">
                <a:solidFill>
                  <a:schemeClr val="tx1"/>
                </a:solidFill>
                <a:latin typeface="Red Hat Display"/>
              </a:rPr>
              <a:t>Which interventions created more questions than answers (and that’s okay)?</a:t>
            </a:r>
          </a:p>
          <a:p>
            <a:pPr marL="182880" indent="-182880">
              <a:buFont typeface="Arial" panose="020B0604020202020204" pitchFamily="34" charset="0"/>
              <a:buChar char="•"/>
            </a:pPr>
            <a:r>
              <a:rPr lang="en-US" sz="1400" dirty="0">
                <a:solidFill>
                  <a:schemeClr val="tx1"/>
                </a:solidFill>
                <a:latin typeface="Red Hat Display"/>
              </a:rPr>
              <a:t>Where did curiosity show up as a useful signal — and where did we ignore it?</a:t>
            </a:r>
          </a:p>
        </p:txBody>
      </p:sp>
      <p:sp>
        <p:nvSpPr>
          <p:cNvPr id="8" name="Rectangle 7">
            <a:extLst>
              <a:ext uri="{FF2B5EF4-FFF2-40B4-BE49-F238E27FC236}">
                <a16:creationId xmlns:a16="http://schemas.microsoft.com/office/drawing/2014/main" id="{E1E509D2-27C6-00A8-F882-CD252DB1E284}"/>
              </a:ext>
            </a:extLst>
          </p:cNvPr>
          <p:cNvSpPr/>
          <p:nvPr/>
        </p:nvSpPr>
        <p:spPr>
          <a:xfrm>
            <a:off x="8216899" y="2717203"/>
            <a:ext cx="3567270" cy="2736927"/>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tIns="182880" rtlCol="0" anchor="t"/>
          <a:lstStyle/>
          <a:p>
            <a:pPr lvl="0" algn="ctr"/>
            <a:r>
              <a:rPr lang="en-US" sz="2000" b="1" dirty="0">
                <a:solidFill>
                  <a:schemeClr val="tx1"/>
                </a:solidFill>
              </a:rPr>
              <a:t>What We’ll Try Next</a:t>
            </a:r>
          </a:p>
          <a:p>
            <a:pPr lvl="0" algn="ctr"/>
            <a:endParaRPr kumimoji="0" lang="en-US" sz="1200" b="1" i="0" u="none" strike="noStrike" kern="1200" cap="none" spc="0" normalizeH="0" baseline="0" noProof="0" dirty="0">
              <a:ln>
                <a:noFill/>
              </a:ln>
              <a:solidFill>
                <a:schemeClr val="tx1"/>
              </a:solidFill>
              <a:effectLst/>
              <a:uLnTx/>
              <a:uFillTx/>
              <a:latin typeface="Red Hat Display"/>
              <a:ea typeface="+mn-ea"/>
              <a:cs typeface="+mn-cs"/>
            </a:endParaRPr>
          </a:p>
          <a:p>
            <a:pPr marL="182880" indent="-182880">
              <a:buFont typeface="Arial" panose="020B0604020202020204" pitchFamily="34" charset="0"/>
              <a:buChar char="•"/>
            </a:pPr>
            <a:r>
              <a:rPr lang="en-US" sz="1400" dirty="0">
                <a:solidFill>
                  <a:schemeClr val="tx1"/>
                </a:solidFill>
                <a:latin typeface="Red Hat Display"/>
              </a:rPr>
              <a:t>Which small experiment deserves another round?</a:t>
            </a:r>
          </a:p>
          <a:p>
            <a:pPr marL="182880" indent="-182880">
              <a:buFont typeface="Arial" panose="020B0604020202020204" pitchFamily="34" charset="0"/>
              <a:buChar char="•"/>
            </a:pPr>
            <a:r>
              <a:rPr lang="en-US" sz="1400" dirty="0">
                <a:solidFill>
                  <a:schemeClr val="tx1"/>
                </a:solidFill>
                <a:latin typeface="Red Hat Display"/>
              </a:rPr>
              <a:t>What should we stop, start, or scale based on what we’ve learned?</a:t>
            </a:r>
          </a:p>
          <a:p>
            <a:pPr marL="182880" indent="-182880">
              <a:buFont typeface="Arial" panose="020B0604020202020204" pitchFamily="34" charset="0"/>
              <a:buChar char="•"/>
            </a:pPr>
            <a:r>
              <a:rPr lang="en-US" sz="1400" dirty="0">
                <a:solidFill>
                  <a:schemeClr val="tx1"/>
                </a:solidFill>
                <a:latin typeface="Red Hat Display"/>
              </a:rPr>
              <a:t>How will we know if curiosity is increasing next month?</a:t>
            </a:r>
          </a:p>
          <a:p>
            <a:pPr marL="182880" indent="-182880">
              <a:buFont typeface="Arial" panose="020B0604020202020204" pitchFamily="34" charset="0"/>
              <a:buChar char="•"/>
            </a:pPr>
            <a:r>
              <a:rPr lang="en-US" sz="1400" dirty="0">
                <a:solidFill>
                  <a:schemeClr val="tx1"/>
                </a:solidFill>
                <a:latin typeface="Red Hat Display"/>
              </a:rPr>
              <a:t>What data or story do we want to explore next time?</a:t>
            </a:r>
          </a:p>
        </p:txBody>
      </p:sp>
      <p:sp>
        <p:nvSpPr>
          <p:cNvPr id="9" name="Rectangle 8">
            <a:extLst>
              <a:ext uri="{FF2B5EF4-FFF2-40B4-BE49-F238E27FC236}">
                <a16:creationId xmlns:a16="http://schemas.microsoft.com/office/drawing/2014/main" id="{DA437D8C-2047-4EFF-746D-DD20E18BD171}"/>
              </a:ext>
            </a:extLst>
          </p:cNvPr>
          <p:cNvSpPr/>
          <p:nvPr/>
        </p:nvSpPr>
        <p:spPr>
          <a:xfrm>
            <a:off x="4445000" y="2717203"/>
            <a:ext cx="3567270" cy="2736927"/>
          </a:xfrm>
          <a:prstGeom prst="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tIns="18288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tx1"/>
                </a:solidFill>
                <a:effectLst/>
                <a:uLnTx/>
                <a:uFillTx/>
                <a:latin typeface="Red Hat Display"/>
                <a:ea typeface="+mn-ea"/>
                <a:cs typeface="+mn-cs"/>
              </a:rPr>
              <a:t>What’s Changing</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1" dirty="0">
              <a:solidFill>
                <a:schemeClr val="tx1"/>
              </a:solidFill>
              <a:latin typeface="Red Hat Display"/>
            </a:endParaRPr>
          </a:p>
          <a:p>
            <a:pPr marL="182880" marR="0" lvl="0" indent="-18288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i="0" u="none" strike="noStrike" kern="1200" cap="none" spc="0" normalizeH="0" baseline="0" noProof="0" dirty="0">
                <a:ln>
                  <a:noFill/>
                </a:ln>
                <a:solidFill>
                  <a:schemeClr val="tx1"/>
                </a:solidFill>
                <a:effectLst/>
                <a:uLnTx/>
                <a:uFillTx/>
                <a:latin typeface="Red Hat Display"/>
                <a:ea typeface="+mn-ea"/>
                <a:cs typeface="+mn-cs"/>
              </a:rPr>
              <a:t>Whose voices or behaviors shifted, even slightly?</a:t>
            </a:r>
          </a:p>
          <a:p>
            <a:pPr marL="182880" marR="0" lvl="0" indent="-18288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i="0" u="none" strike="noStrike" kern="1200" cap="none" spc="0" normalizeH="0" baseline="0" noProof="0" dirty="0">
                <a:ln>
                  <a:noFill/>
                </a:ln>
                <a:solidFill>
                  <a:schemeClr val="tx1"/>
                </a:solidFill>
                <a:effectLst/>
                <a:uLnTx/>
                <a:uFillTx/>
                <a:latin typeface="Red Hat Display"/>
                <a:ea typeface="+mn-ea"/>
                <a:cs typeface="+mn-cs"/>
              </a:rPr>
              <a:t>What changed in our stakeholder landscape since last month?</a:t>
            </a:r>
            <a:br>
              <a:rPr kumimoji="0" lang="en-US" sz="1400" i="0" u="none" strike="noStrike" kern="1200" cap="none" spc="0" normalizeH="0" baseline="0" noProof="0" dirty="0">
                <a:ln>
                  <a:noFill/>
                </a:ln>
                <a:solidFill>
                  <a:schemeClr val="tx1"/>
                </a:solidFill>
                <a:effectLst/>
                <a:uLnTx/>
                <a:uFillTx/>
                <a:latin typeface="Red Hat Display"/>
                <a:ea typeface="+mn-ea"/>
                <a:cs typeface="+mn-cs"/>
              </a:rPr>
            </a:br>
            <a:r>
              <a:rPr kumimoji="0" lang="en-US" sz="1400" i="0" u="none" strike="noStrike" kern="1200" cap="none" spc="0" normalizeH="0" baseline="0" noProof="0" dirty="0">
                <a:ln>
                  <a:noFill/>
                </a:ln>
                <a:solidFill>
                  <a:schemeClr val="tx1"/>
                </a:solidFill>
                <a:effectLst/>
                <a:uLnTx/>
                <a:uFillTx/>
                <a:latin typeface="Red Hat Display"/>
                <a:ea typeface="+mn-ea"/>
                <a:cs typeface="+mn-cs"/>
              </a:rPr>
              <a:t>What emotional tone do we sense now compared to last month?</a:t>
            </a:r>
          </a:p>
          <a:p>
            <a:pPr marL="182880" marR="0" lvl="0" indent="-18288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i="0" u="none" strike="noStrike" kern="1200" cap="none" spc="0" normalizeH="0" baseline="0" noProof="0" dirty="0">
                <a:ln>
                  <a:noFill/>
                </a:ln>
                <a:solidFill>
                  <a:schemeClr val="tx1"/>
                </a:solidFill>
                <a:effectLst/>
                <a:uLnTx/>
                <a:uFillTx/>
                <a:latin typeface="Red Hat Display"/>
                <a:ea typeface="+mn-ea"/>
                <a:cs typeface="+mn-cs"/>
              </a:rPr>
              <a:t>What momentum patterns are emerging — sparks, fatigue, or both?</a:t>
            </a:r>
          </a:p>
          <a:p>
            <a:pPr marL="182880" marR="0" lvl="0" indent="-18288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i="0" u="none" strike="noStrike" kern="1200" cap="none" spc="0" normalizeH="0" baseline="0" noProof="0" dirty="0">
                <a:ln>
                  <a:noFill/>
                </a:ln>
                <a:solidFill>
                  <a:schemeClr val="tx1"/>
                </a:solidFill>
                <a:effectLst/>
                <a:uLnTx/>
                <a:uFillTx/>
                <a:latin typeface="Red Hat Display"/>
                <a:ea typeface="+mn-ea"/>
                <a:cs typeface="+mn-cs"/>
              </a:rPr>
              <a:t>Who became an unexpected ally?</a:t>
            </a:r>
          </a:p>
        </p:txBody>
      </p:sp>
    </p:spTree>
    <p:extLst>
      <p:ext uri="{BB962C8B-B14F-4D97-AF65-F5344CB8AC3E}">
        <p14:creationId xmlns:p14="http://schemas.microsoft.com/office/powerpoint/2010/main" val="214864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ADFA2-4C56-FCC7-0DE1-1E48F3EF77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F423FA-8832-593E-4066-117C4589C784}"/>
              </a:ext>
            </a:extLst>
          </p:cNvPr>
          <p:cNvSpPr>
            <a:spLocks noGrp="1"/>
          </p:cNvSpPr>
          <p:nvPr>
            <p:ph type="title"/>
          </p:nvPr>
        </p:nvSpPr>
        <p:spPr/>
        <p:txBody>
          <a:bodyPr/>
          <a:lstStyle/>
          <a:p>
            <a:r>
              <a:rPr lang="en-US" dirty="0"/>
              <a:t>The Lab is Open – Stay Curious!</a:t>
            </a:r>
          </a:p>
        </p:txBody>
      </p:sp>
      <p:pic>
        <p:nvPicPr>
          <p:cNvPr id="5" name="Picture 4" descr="A logo for a science lab&#10;&#10;AI-generated content may be incorrect.">
            <a:extLst>
              <a:ext uri="{FF2B5EF4-FFF2-40B4-BE49-F238E27FC236}">
                <a16:creationId xmlns:a16="http://schemas.microsoft.com/office/drawing/2014/main" id="{E2D199EB-02DC-560E-0ECF-D0AD5399A6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04604" y="1627767"/>
            <a:ext cx="4549196" cy="4549196"/>
          </a:xfrm>
          <a:prstGeom prst="rect">
            <a:avLst/>
          </a:prstGeom>
        </p:spPr>
      </p:pic>
      <p:sp>
        <p:nvSpPr>
          <p:cNvPr id="6" name="Rectangle 5">
            <a:extLst>
              <a:ext uri="{FF2B5EF4-FFF2-40B4-BE49-F238E27FC236}">
                <a16:creationId xmlns:a16="http://schemas.microsoft.com/office/drawing/2014/main" id="{C7B8FB3E-AE54-0634-77CE-CE94736D7701}"/>
              </a:ext>
            </a:extLst>
          </p:cNvPr>
          <p:cNvSpPr>
            <a:spLocks noGrp="1" noRot="1" noMove="1" noResize="1" noEditPoints="1" noAdjustHandles="1" noChangeArrowheads="1" noChangeShapeType="1"/>
          </p:cNvSpPr>
          <p:nvPr/>
        </p:nvSpPr>
        <p:spPr>
          <a:xfrm>
            <a:off x="85060" y="5560275"/>
            <a:ext cx="1488559" cy="124400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ed Hat Display"/>
              <a:ea typeface="+mn-ea"/>
              <a:cs typeface="+mn-cs"/>
            </a:endParaRPr>
          </a:p>
        </p:txBody>
      </p:sp>
      <p:sp>
        <p:nvSpPr>
          <p:cNvPr id="3" name="Content Placeholder 2">
            <a:extLst>
              <a:ext uri="{FF2B5EF4-FFF2-40B4-BE49-F238E27FC236}">
                <a16:creationId xmlns:a16="http://schemas.microsoft.com/office/drawing/2014/main" id="{F368FD2B-1F76-8650-17CB-1A85DD3AE97B}"/>
              </a:ext>
            </a:extLst>
          </p:cNvPr>
          <p:cNvSpPr>
            <a:spLocks noGrp="1"/>
          </p:cNvSpPr>
          <p:nvPr>
            <p:ph idx="1"/>
          </p:nvPr>
        </p:nvSpPr>
        <p:spPr/>
        <p:txBody>
          <a:bodyPr>
            <a:normAutofit lnSpcReduction="10000"/>
          </a:bodyPr>
          <a:lstStyle/>
          <a:p>
            <a:pPr marL="0" indent="0">
              <a:spcAft>
                <a:spcPts val="1200"/>
              </a:spcAft>
              <a:buNone/>
            </a:pPr>
            <a:r>
              <a:rPr lang="en-US" i="1" dirty="0"/>
              <a:t>Reimagining Change Together. </a:t>
            </a:r>
          </a:p>
          <a:p>
            <a:pPr marL="0" indent="0">
              <a:spcAft>
                <a:spcPts val="1200"/>
              </a:spcAft>
              <a:buNone/>
            </a:pPr>
            <a:r>
              <a:rPr lang="en-US" i="1" dirty="0"/>
              <a:t>Powered by Curiosity.</a:t>
            </a:r>
            <a:r>
              <a:rPr lang="en-US" dirty="0"/>
              <a:t>💡</a:t>
            </a:r>
            <a:br>
              <a:rPr lang="en-US" i="1" dirty="0"/>
            </a:br>
            <a:endParaRPr lang="en-US" i="1" dirty="0"/>
          </a:p>
          <a:p>
            <a:pPr marL="0" indent="0">
              <a:spcAft>
                <a:spcPts val="1800"/>
              </a:spcAft>
              <a:buNone/>
            </a:pPr>
            <a:r>
              <a:rPr lang="en-US" dirty="0"/>
              <a:t>Allie Hartman</a:t>
            </a:r>
          </a:p>
          <a:p>
            <a:pPr marL="457200" lvl="1" indent="0">
              <a:spcAft>
                <a:spcPts val="1200"/>
              </a:spcAft>
              <a:buNone/>
            </a:pPr>
            <a:r>
              <a:rPr lang="en-US" sz="2000" dirty="0">
                <a:hlinkClick r:id="rId4"/>
              </a:rPr>
              <a:t>allie@changecuriositylab.com</a:t>
            </a:r>
            <a:endParaRPr lang="en-US" sz="2000" dirty="0"/>
          </a:p>
          <a:p>
            <a:pPr marL="457200" lvl="1" indent="0">
              <a:spcAft>
                <a:spcPts val="1200"/>
              </a:spcAft>
              <a:buNone/>
            </a:pPr>
            <a:r>
              <a:rPr lang="en-US" sz="2000" dirty="0">
                <a:hlinkClick r:id="rId5"/>
              </a:rPr>
              <a:t>@AlexandraHartman</a:t>
            </a:r>
            <a:endParaRPr lang="en-US" sz="2000" dirty="0">
              <a:hlinkClick r:id="rId6"/>
            </a:endParaRPr>
          </a:p>
          <a:p>
            <a:pPr marL="457200" lvl="1" indent="0">
              <a:spcAft>
                <a:spcPts val="1200"/>
              </a:spcAft>
              <a:buNone/>
            </a:pPr>
            <a:r>
              <a:rPr lang="en-US" sz="2000" dirty="0">
                <a:hlinkClick r:id="rId6"/>
              </a:rPr>
              <a:t>@ChangeCuriosityLab </a:t>
            </a:r>
            <a:endParaRPr lang="en-US" sz="2000" dirty="0"/>
          </a:p>
          <a:p>
            <a:pPr marL="457200" lvl="1" indent="0">
              <a:spcAft>
                <a:spcPts val="1200"/>
              </a:spcAft>
              <a:buNone/>
            </a:pPr>
            <a:r>
              <a:rPr lang="en-US" sz="2000" dirty="0">
                <a:hlinkClick r:id="rId7"/>
              </a:rPr>
              <a:t>changecuriositylab.substack.com/</a:t>
            </a:r>
            <a:r>
              <a:rPr lang="en-US" sz="2000" dirty="0"/>
              <a:t> </a:t>
            </a:r>
          </a:p>
          <a:p>
            <a:pPr marL="457200" lvl="1" indent="0">
              <a:spcAft>
                <a:spcPts val="1200"/>
              </a:spcAft>
              <a:buNone/>
            </a:pPr>
            <a:r>
              <a:rPr lang="en-US" sz="2000" dirty="0">
                <a:hlinkClick r:id="rId8"/>
              </a:rPr>
              <a:t>changecuriositylab.com</a:t>
            </a:r>
            <a:endParaRPr lang="en-US" sz="2000" dirty="0"/>
          </a:p>
          <a:p>
            <a:endParaRPr lang="en-US" dirty="0"/>
          </a:p>
        </p:txBody>
      </p:sp>
      <p:pic>
        <p:nvPicPr>
          <p:cNvPr id="8" name="Graphic 7" descr="Internet with solid fill">
            <a:extLst>
              <a:ext uri="{FF2B5EF4-FFF2-40B4-BE49-F238E27FC236}">
                <a16:creationId xmlns:a16="http://schemas.microsoft.com/office/drawing/2014/main" id="{CF100CFD-F5BE-D261-CDB7-C622B8FD0DF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49666" y="5618443"/>
            <a:ext cx="361009" cy="361009"/>
          </a:xfrm>
          <a:prstGeom prst="rect">
            <a:avLst/>
          </a:prstGeom>
        </p:spPr>
      </p:pic>
      <p:pic>
        <p:nvPicPr>
          <p:cNvPr id="10" name="Graphic 9" descr="Email with solid fill">
            <a:extLst>
              <a:ext uri="{FF2B5EF4-FFF2-40B4-BE49-F238E27FC236}">
                <a16:creationId xmlns:a16="http://schemas.microsoft.com/office/drawing/2014/main" id="{CE6729F9-9FDF-D9F3-98F0-1E6F29448A22}"/>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997709" y="3974454"/>
            <a:ext cx="264923" cy="264923"/>
          </a:xfrm>
          <a:prstGeom prst="rect">
            <a:avLst/>
          </a:prstGeom>
        </p:spPr>
      </p:pic>
      <p:pic>
        <p:nvPicPr>
          <p:cNvPr id="12" name="Picture 11" descr="A logo of a bookmark&#10;&#10;AI-generated content may be incorrect.">
            <a:extLst>
              <a:ext uri="{FF2B5EF4-FFF2-40B4-BE49-F238E27FC236}">
                <a16:creationId xmlns:a16="http://schemas.microsoft.com/office/drawing/2014/main" id="{F2304B79-3ABE-2295-98FA-E781A30BB134}"/>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18176" y="5248607"/>
            <a:ext cx="223989" cy="225338"/>
          </a:xfrm>
          <a:prstGeom prst="rect">
            <a:avLst/>
          </a:prstGeom>
        </p:spPr>
      </p:pic>
      <p:pic>
        <p:nvPicPr>
          <p:cNvPr id="4098" name="Picture 2" descr="LinkedIn Logo: Free Download in PNG (2024)">
            <a:extLst>
              <a:ext uri="{FF2B5EF4-FFF2-40B4-BE49-F238E27FC236}">
                <a16:creationId xmlns:a16="http://schemas.microsoft.com/office/drawing/2014/main" id="{6839F2AF-795D-D74C-CD2F-765946E02017}"/>
              </a:ext>
            </a:extLst>
          </p:cNvPr>
          <p:cNvPicPr>
            <a:picLocks noChangeAspect="1" noChangeArrowheads="1"/>
          </p:cNvPicPr>
          <p:nvPr/>
        </p:nvPicPr>
        <p:blipFill rotWithShape="1">
          <a:blip r:embed="rId14">
            <a:extLst>
              <a:ext uri="{28A0092B-C50C-407E-A947-70E740481C1C}">
                <a14:useLocalDpi xmlns:a14="http://schemas.microsoft.com/office/drawing/2010/main" val="0"/>
              </a:ext>
            </a:extLst>
          </a:blip>
          <a:srcRect l="69929" t="26621" r="4005" b="28837"/>
          <a:stretch>
            <a:fillRect/>
          </a:stretch>
        </p:blipFill>
        <p:spPr bwMode="auto">
          <a:xfrm>
            <a:off x="985334" y="4375554"/>
            <a:ext cx="289673" cy="30937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LinkedIn Logo: Free Download in PNG (2024)">
            <a:extLst>
              <a:ext uri="{FF2B5EF4-FFF2-40B4-BE49-F238E27FC236}">
                <a16:creationId xmlns:a16="http://schemas.microsoft.com/office/drawing/2014/main" id="{641C7982-8AB1-74EE-E79A-08B949CF69EF}"/>
              </a:ext>
            </a:extLst>
          </p:cNvPr>
          <p:cNvPicPr>
            <a:picLocks noChangeAspect="1" noChangeArrowheads="1"/>
          </p:cNvPicPr>
          <p:nvPr/>
        </p:nvPicPr>
        <p:blipFill rotWithShape="1">
          <a:blip r:embed="rId14">
            <a:extLst>
              <a:ext uri="{28A0092B-C50C-407E-A947-70E740481C1C}">
                <a14:useLocalDpi xmlns:a14="http://schemas.microsoft.com/office/drawing/2010/main" val="0"/>
              </a:ext>
            </a:extLst>
          </a:blip>
          <a:srcRect l="69929" t="26621" r="4005" b="28837"/>
          <a:stretch>
            <a:fillRect/>
          </a:stretch>
        </p:blipFill>
        <p:spPr bwMode="auto">
          <a:xfrm>
            <a:off x="985334" y="4794731"/>
            <a:ext cx="289673" cy="309378"/>
          </a:xfrm>
          <a:prstGeom prst="rect">
            <a:avLst/>
          </a:prstGeom>
          <a:noFill/>
          <a:extLst>
            <a:ext uri="{909E8E84-426E-40DD-AFC4-6F175D3DCCD1}">
              <a14:hiddenFill xmlns:a14="http://schemas.microsoft.com/office/drawing/2010/main">
                <a:solidFill>
                  <a:srgbClr val="FFFFFF"/>
                </a:solidFill>
              </a14:hiddenFill>
            </a:ext>
          </a:extLst>
        </p:spPr>
      </p:pic>
      <p:sp>
        <p:nvSpPr>
          <p:cNvPr id="15" name="Slide Number Placeholder 5">
            <a:extLst>
              <a:ext uri="{FF2B5EF4-FFF2-40B4-BE49-F238E27FC236}">
                <a16:creationId xmlns:a16="http://schemas.microsoft.com/office/drawing/2014/main" id="{DCAD6FC7-B36A-1EDC-775B-758540568712}"/>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D9E86EA-E53D-4F9F-99A8-03D153F9CD51}" type="slidenum">
              <a:rPr kumimoji="0" lang="en-US" sz="1000" b="0" i="0" u="none" strike="noStrike" kern="1200" cap="none" spc="0" normalizeH="0" baseline="0" noProof="0" smtClean="0">
                <a:ln>
                  <a:noFill/>
                </a:ln>
                <a:solidFill>
                  <a:schemeClr val="tx1"/>
                </a:solidFill>
                <a:effectLst/>
                <a:uLnTx/>
                <a:uFillTx/>
                <a:latin typeface="Red Hat Displ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000" b="0" i="0" u="none" strike="noStrike" kern="1200" cap="none" spc="0" normalizeH="0" baseline="0" noProof="0">
              <a:ln>
                <a:noFill/>
              </a:ln>
              <a:solidFill>
                <a:schemeClr val="tx1"/>
              </a:solidFill>
              <a:effectLst/>
              <a:uLnTx/>
              <a:uFillTx/>
              <a:latin typeface="Red Hat Display"/>
              <a:ea typeface="+mn-ea"/>
              <a:cs typeface="+mn-cs"/>
            </a:endParaRPr>
          </a:p>
        </p:txBody>
      </p:sp>
    </p:spTree>
    <p:extLst>
      <p:ext uri="{BB962C8B-B14F-4D97-AF65-F5344CB8AC3E}">
        <p14:creationId xmlns:p14="http://schemas.microsoft.com/office/powerpoint/2010/main" val="26349976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909209A-FB6B-5646-0B1C-B346C32FC224}"/>
              </a:ext>
            </a:extLst>
          </p:cNvPr>
          <p:cNvSpPr txBox="1"/>
          <p:nvPr/>
        </p:nvSpPr>
        <p:spPr>
          <a:xfrm>
            <a:off x="4315911" y="6415802"/>
            <a:ext cx="3560179"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bg1"/>
                </a:solidFill>
              </a:rPr>
              <a:t>© 2025 The Change Curiosity Lab. All rights reserved.</a:t>
            </a:r>
          </a:p>
        </p:txBody>
      </p:sp>
    </p:spTree>
    <p:extLst>
      <p:ext uri="{BB962C8B-B14F-4D97-AF65-F5344CB8AC3E}">
        <p14:creationId xmlns:p14="http://schemas.microsoft.com/office/powerpoint/2010/main" val="4193548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C7FE5-982C-DBB6-C2DA-8EC6674223EA}"/>
              </a:ext>
            </a:extLst>
          </p:cNvPr>
          <p:cNvSpPr>
            <a:spLocks noGrp="1"/>
          </p:cNvSpPr>
          <p:nvPr>
            <p:ph type="title"/>
          </p:nvPr>
        </p:nvSpPr>
        <p:spPr/>
        <p:txBody>
          <a:bodyPr/>
          <a:lstStyle/>
          <a:p>
            <a:r>
              <a:rPr lang="en-US" sz="3600" dirty="0"/>
              <a:t>Disclaimer</a:t>
            </a:r>
            <a:endParaRPr lang="en-US" dirty="0"/>
          </a:p>
        </p:txBody>
      </p:sp>
      <p:sp>
        <p:nvSpPr>
          <p:cNvPr id="3" name="Slide Number Placeholder 2">
            <a:extLst>
              <a:ext uri="{FF2B5EF4-FFF2-40B4-BE49-F238E27FC236}">
                <a16:creationId xmlns:a16="http://schemas.microsoft.com/office/drawing/2014/main" id="{572F6BA5-B6A9-CF0B-00F5-0FA83890E244}"/>
              </a:ext>
            </a:extLst>
          </p:cNvPr>
          <p:cNvSpPr>
            <a:spLocks noGrp="1"/>
          </p:cNvSpPr>
          <p:nvPr>
            <p:ph type="sldNum" sz="quarter" idx="4"/>
          </p:nvPr>
        </p:nvSpPr>
        <p:spPr/>
        <p:txBody>
          <a:bodyPr/>
          <a:lstStyle/>
          <a:p>
            <a:fld id="{4D9E86EA-E53D-4F9F-99A8-03D153F9CD51}" type="slidenum">
              <a:rPr lang="en-US" smtClean="0">
                <a:solidFill>
                  <a:schemeClr val="tx1"/>
                </a:solidFill>
              </a:rPr>
              <a:t>2</a:t>
            </a:fld>
            <a:endParaRPr lang="en-US" dirty="0">
              <a:solidFill>
                <a:schemeClr val="tx1"/>
              </a:solidFill>
            </a:endParaRPr>
          </a:p>
        </p:txBody>
      </p:sp>
      <p:sp>
        <p:nvSpPr>
          <p:cNvPr id="6" name="TextBox 5">
            <a:extLst>
              <a:ext uri="{FF2B5EF4-FFF2-40B4-BE49-F238E27FC236}">
                <a16:creationId xmlns:a16="http://schemas.microsoft.com/office/drawing/2014/main" id="{196C5935-1A81-8E39-A1D9-403CEA7181E0}"/>
              </a:ext>
            </a:extLst>
          </p:cNvPr>
          <p:cNvSpPr txBox="1"/>
          <p:nvPr/>
        </p:nvSpPr>
        <p:spPr>
          <a:xfrm>
            <a:off x="838199" y="1782664"/>
            <a:ext cx="10753725" cy="1323439"/>
          </a:xfrm>
          <a:prstGeom prst="rect">
            <a:avLst/>
          </a:prstGeom>
          <a:noFill/>
        </p:spPr>
        <p:txBody>
          <a:bodyPr wrap="square">
            <a:spAutoFit/>
          </a:bodyPr>
          <a:lstStyle/>
          <a:p>
            <a:r>
              <a:rPr lang="en-US" sz="1600" dirty="0"/>
              <a:t>Allie Hartman, Founder and Owner of Change Curiosity Lab, LLC, currently serves on the Board of Directors for the </a:t>
            </a:r>
            <a:r>
              <a:rPr lang="en-US" sz="1600" dirty="0">
                <a:hlinkClick r:id="rId2"/>
              </a:rPr>
              <a:t>Association of Change Management Professionals (ACMP)</a:t>
            </a:r>
            <a:r>
              <a:rPr lang="en-US" sz="1600" dirty="0"/>
              <a:t>. The views, interpretations and guidance shared here are her own and do not represent official positions of ACMP or her current employer. For the authoritative framework and recognized global best practices in change management, please refer directly to the </a:t>
            </a:r>
            <a:r>
              <a:rPr lang="en-US" sz="1600" dirty="0">
                <a:hlinkClick r:id="rId3"/>
              </a:rPr>
              <a:t>ACMP Standard for Change Management</a:t>
            </a:r>
            <a:r>
              <a:rPr lang="en-US" sz="1600" dirty="0"/>
              <a:t>©, which is the definitive reference for the discipline.</a:t>
            </a:r>
          </a:p>
        </p:txBody>
      </p:sp>
    </p:spTree>
    <p:extLst>
      <p:ext uri="{BB962C8B-B14F-4D97-AF65-F5344CB8AC3E}">
        <p14:creationId xmlns:p14="http://schemas.microsoft.com/office/powerpoint/2010/main" val="3638750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96342-74BD-50E5-B1B1-EE4BED1FA1D9}"/>
              </a:ext>
            </a:extLst>
          </p:cNvPr>
          <p:cNvSpPr>
            <a:spLocks noGrp="1"/>
          </p:cNvSpPr>
          <p:nvPr>
            <p:ph type="title"/>
          </p:nvPr>
        </p:nvSpPr>
        <p:spPr>
          <a:xfrm>
            <a:off x="831850" y="1709738"/>
            <a:ext cx="7397750" cy="2852737"/>
          </a:xfrm>
        </p:spPr>
        <p:txBody>
          <a:bodyPr/>
          <a:lstStyle/>
          <a:p>
            <a:r>
              <a:rPr lang="en-US" dirty="0"/>
              <a:t>AI-Ready Stakeholder Analysis</a:t>
            </a:r>
          </a:p>
        </p:txBody>
      </p:sp>
      <p:sp>
        <p:nvSpPr>
          <p:cNvPr id="4" name="Slide Number Placeholder 3">
            <a:extLst>
              <a:ext uri="{FF2B5EF4-FFF2-40B4-BE49-F238E27FC236}">
                <a16:creationId xmlns:a16="http://schemas.microsoft.com/office/drawing/2014/main" id="{FCEE97AE-D7B6-128D-180A-84FAC5836A18}"/>
              </a:ext>
            </a:extLst>
          </p:cNvPr>
          <p:cNvSpPr>
            <a:spLocks noGrp="1"/>
          </p:cNvSpPr>
          <p:nvPr>
            <p:ph type="sldNum" sz="quarter" idx="4"/>
          </p:nvPr>
        </p:nvSpPr>
        <p:spPr>
          <a:xfrm>
            <a:off x="10777928" y="6336792"/>
            <a:ext cx="575872" cy="365125"/>
          </a:xfrm>
        </p:spPr>
        <p:txBody>
          <a:bodyPr/>
          <a:lstStyle/>
          <a:p>
            <a:fld id="{4D9E86EA-E53D-4F9F-99A8-03D153F9CD51}" type="slidenum">
              <a:rPr lang="en-US" smtClean="0">
                <a:solidFill>
                  <a:schemeClr val="tx1"/>
                </a:solidFill>
              </a:rPr>
              <a:t>3</a:t>
            </a:fld>
            <a:endParaRPr lang="en-US" dirty="0">
              <a:solidFill>
                <a:schemeClr val="tx1"/>
              </a:solidFill>
            </a:endParaRPr>
          </a:p>
        </p:txBody>
      </p:sp>
    </p:spTree>
    <p:extLst>
      <p:ext uri="{BB962C8B-B14F-4D97-AF65-F5344CB8AC3E}">
        <p14:creationId xmlns:p14="http://schemas.microsoft.com/office/powerpoint/2010/main" val="4154329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905EF-BA4B-18FC-ABDD-8907C7A11F3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27191AC-5FB4-7C51-0C74-0FD952B733F8}"/>
              </a:ext>
            </a:extLst>
          </p:cNvPr>
          <p:cNvSpPr/>
          <p:nvPr/>
        </p:nvSpPr>
        <p:spPr>
          <a:xfrm>
            <a:off x="0" y="0"/>
            <a:ext cx="5019869" cy="6858000"/>
          </a:xfrm>
          <a:prstGeom prst="rect">
            <a:avLst/>
          </a:prstGeom>
          <a:solidFill>
            <a:schemeClr val="accent1">
              <a:alpha val="49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ed Hat Display"/>
              <a:ea typeface="+mn-ea"/>
              <a:cs typeface="+mn-cs"/>
            </a:endParaRPr>
          </a:p>
        </p:txBody>
      </p:sp>
      <p:sp>
        <p:nvSpPr>
          <p:cNvPr id="2" name="Title 1">
            <a:extLst>
              <a:ext uri="{FF2B5EF4-FFF2-40B4-BE49-F238E27FC236}">
                <a16:creationId xmlns:a16="http://schemas.microsoft.com/office/drawing/2014/main" id="{3807BC67-3025-435D-5089-48D9B4822751}"/>
              </a:ext>
            </a:extLst>
          </p:cNvPr>
          <p:cNvSpPr>
            <a:spLocks noGrp="1"/>
          </p:cNvSpPr>
          <p:nvPr>
            <p:ph type="title"/>
          </p:nvPr>
        </p:nvSpPr>
        <p:spPr>
          <a:xfrm>
            <a:off x="419099" y="301588"/>
            <a:ext cx="4181669" cy="1325563"/>
          </a:xfrm>
        </p:spPr>
        <p:txBody>
          <a:bodyPr>
            <a:normAutofit/>
          </a:bodyPr>
          <a:lstStyle/>
          <a:p>
            <a:r>
              <a:rPr lang="en-US" dirty="0"/>
              <a:t>Purpose</a:t>
            </a:r>
          </a:p>
        </p:txBody>
      </p:sp>
      <p:sp>
        <p:nvSpPr>
          <p:cNvPr id="3" name="Content Placeholder 2">
            <a:extLst>
              <a:ext uri="{FF2B5EF4-FFF2-40B4-BE49-F238E27FC236}">
                <a16:creationId xmlns:a16="http://schemas.microsoft.com/office/drawing/2014/main" id="{FCFA75D9-84F4-D25E-457C-029E52027F49}"/>
              </a:ext>
            </a:extLst>
          </p:cNvPr>
          <p:cNvSpPr>
            <a:spLocks noGrp="1"/>
          </p:cNvSpPr>
          <p:nvPr>
            <p:ph idx="1"/>
          </p:nvPr>
        </p:nvSpPr>
        <p:spPr>
          <a:xfrm>
            <a:off x="5438967" y="1428750"/>
            <a:ext cx="6333933" cy="4927599"/>
          </a:xfrm>
        </p:spPr>
        <p:txBody>
          <a:bodyPr>
            <a:noAutofit/>
          </a:bodyPr>
          <a:lstStyle/>
          <a:p>
            <a:pPr>
              <a:lnSpc>
                <a:spcPct val="110000"/>
              </a:lnSpc>
              <a:spcAft>
                <a:spcPts val="1800"/>
              </a:spcAft>
            </a:pPr>
            <a:r>
              <a:rPr lang="en-US" sz="1800" b="1" dirty="0"/>
              <a:t>Gather your input data</a:t>
            </a:r>
            <a:br>
              <a:rPr lang="en-US" sz="1800" dirty="0"/>
            </a:br>
            <a:r>
              <a:rPr lang="en-US" sz="1600" dirty="0"/>
              <a:t>Collect stakeholder feedback (surveys, meeting notes, chat transcripts, sentiment summaries).</a:t>
            </a:r>
          </a:p>
          <a:p>
            <a:pPr>
              <a:lnSpc>
                <a:spcPct val="110000"/>
              </a:lnSpc>
              <a:spcAft>
                <a:spcPts val="1800"/>
              </a:spcAft>
            </a:pPr>
            <a:r>
              <a:rPr lang="en-US" sz="1800" b="1" dirty="0"/>
              <a:t>Run the AI Stakeholder Analysis Master Prompt</a:t>
            </a:r>
            <a:br>
              <a:rPr lang="en-US" sz="1800" dirty="0"/>
            </a:br>
            <a:r>
              <a:rPr lang="en-US" sz="1600" dirty="0"/>
              <a:t>Copy and paste the prompt on the next slide and paste or attach the data/comments into ChatGPT, Claude, Gemini, or the Change Curiosity Lab AI Lab Assistant (</a:t>
            </a:r>
            <a:r>
              <a:rPr lang="en-US" sz="1600" dirty="0">
                <a:hlinkClick r:id="rId3"/>
              </a:rPr>
              <a:t>$</a:t>
            </a:r>
            <a:r>
              <a:rPr lang="en-US" sz="1600" dirty="0"/>
              <a:t>).</a:t>
            </a:r>
            <a:endParaRPr lang="en-US" sz="1800" dirty="0"/>
          </a:p>
          <a:p>
            <a:pPr>
              <a:lnSpc>
                <a:spcPct val="110000"/>
              </a:lnSpc>
              <a:spcAft>
                <a:spcPts val="1800"/>
              </a:spcAft>
            </a:pPr>
            <a:r>
              <a:rPr lang="en-US" sz="1800" b="1" dirty="0"/>
              <a:t>Interpret together</a:t>
            </a:r>
            <a:br>
              <a:rPr lang="en-US" sz="1800" dirty="0"/>
            </a:br>
            <a:r>
              <a:rPr lang="en-US" sz="1600" dirty="0"/>
              <a:t>Paste the input into a PowerPoint slide or Excel spreadsheet (both available on slide 6). Use team discussions or workshops to validate and adjust insights based on your expertise of the group/org.</a:t>
            </a:r>
          </a:p>
          <a:p>
            <a:pPr>
              <a:lnSpc>
                <a:spcPct val="110000"/>
              </a:lnSpc>
              <a:spcAft>
                <a:spcPts val="1800"/>
              </a:spcAft>
            </a:pPr>
            <a:r>
              <a:rPr lang="en-US" sz="1800" b="1" dirty="0"/>
              <a:t>Update as a living artifact</a:t>
            </a:r>
            <a:br>
              <a:rPr lang="en-US" sz="1800" dirty="0"/>
            </a:br>
            <a:r>
              <a:rPr lang="en-US" sz="1600" dirty="0"/>
              <a:t>Refresh monthly or at key change milestones – track shifts in influence, engagement and emotion.</a:t>
            </a:r>
            <a:endParaRPr lang="en-US" sz="1800" dirty="0"/>
          </a:p>
        </p:txBody>
      </p:sp>
      <p:sp>
        <p:nvSpPr>
          <p:cNvPr id="6" name="TextBox 5">
            <a:extLst>
              <a:ext uri="{FF2B5EF4-FFF2-40B4-BE49-F238E27FC236}">
                <a16:creationId xmlns:a16="http://schemas.microsoft.com/office/drawing/2014/main" id="{D3F692AE-D2EE-C1D2-38FC-82E286494F82}"/>
              </a:ext>
            </a:extLst>
          </p:cNvPr>
          <p:cNvSpPr txBox="1"/>
          <p:nvPr/>
        </p:nvSpPr>
        <p:spPr>
          <a:xfrm>
            <a:off x="419099" y="1527785"/>
            <a:ext cx="4376185" cy="391902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Red Hat Display"/>
                <a:ea typeface="+mn-ea"/>
                <a:cs typeface="+mn-cs"/>
              </a:rPr>
              <a:t>A practical, curiosity-driven framework for identifying, understanding and engaging stakeholders – powered by both human insight and AI augmentation.</a:t>
            </a:r>
          </a:p>
          <a:p>
            <a:pPr marL="0" marR="0" lvl="0" indent="0" algn="l" defTabSz="914400" rtl="0" eaLnBrk="1" fontAlgn="auto" latinLnBrk="0" hangingPunct="1">
              <a:lnSpc>
                <a:spcPct val="100000"/>
              </a:lnSpc>
              <a:spcBef>
                <a:spcPts val="0"/>
              </a:spcBef>
              <a:spcAft>
                <a:spcPts val="80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Red Hat Display"/>
                <a:ea typeface="+mn-ea"/>
                <a:cs typeface="+mn-cs"/>
              </a:rPr>
              <a:t>Use it to map influence, emotional tone and readiness, then design targeted engagement strategies with confidence.</a:t>
            </a:r>
          </a:p>
        </p:txBody>
      </p:sp>
      <p:pic>
        <p:nvPicPr>
          <p:cNvPr id="7" name="Picture 6" descr="A logo for a science lab&#10;&#10;AI-generated content may be incorrect.">
            <a:extLst>
              <a:ext uri="{FF2B5EF4-FFF2-40B4-BE49-F238E27FC236}">
                <a16:creationId xmlns:a16="http://schemas.microsoft.com/office/drawing/2014/main" id="{378F1FE0-C140-BDD6-3A04-C069024B7B74}"/>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4200" b="90400" l="10000" r="90000">
                        <a14:foregroundMark x1="47000" y1="41000" x2="33200" y2="64000"/>
                        <a14:foregroundMark x1="33200" y1="64000" x2="59600" y2="67000"/>
                        <a14:foregroundMark x1="59600" y1="67000" x2="48600" y2="48400"/>
                        <a14:foregroundMark x1="48600" y1="48400" x2="45400" y2="68600"/>
                        <a14:foregroundMark x1="45400" y1="68600" x2="47600" y2="44400"/>
                        <a14:foregroundMark x1="47600" y1="44400" x2="61000" y2="61200"/>
                        <a14:foregroundMark x1="61000" y1="61200" x2="54600" y2="57600"/>
                        <a14:foregroundMark x1="42800" y1="34400" x2="35400" y2="55600"/>
                        <a14:foregroundMark x1="35400" y1="55600" x2="43600" y2="35200"/>
                        <a14:foregroundMark x1="43600" y1="35200" x2="55600" y2="32000"/>
                        <a14:foregroundMark x1="56400" y1="30800" x2="56400" y2="30800"/>
                        <a14:foregroundMark x1="56400" y1="30800" x2="42400" y2="30800"/>
                        <a14:foregroundMark x1="31200" y1="64000" x2="41600" y2="70000"/>
                        <a14:foregroundMark x1="47200" y1="16000" x2="49200" y2="21200"/>
                        <a14:foregroundMark x1="46200" y1="81800" x2="70000" y2="80800"/>
                        <a14:foregroundMark x1="70000" y1="80800" x2="90000" y2="90600"/>
                        <a14:foregroundMark x1="53000" y1="82400" x2="75400" y2="83600"/>
                        <a14:foregroundMark x1="75400" y1="83600" x2="48200" y2="84400"/>
                        <a14:foregroundMark x1="48600" y1="79800" x2="71200" y2="78600"/>
                        <a14:foregroundMark x1="71200" y1="78600" x2="86200" y2="84200"/>
                        <a14:foregroundMark x1="66600" y1="78400" x2="42400" y2="77000"/>
                        <a14:foregroundMark x1="42400" y1="77000" x2="36200" y2="83600"/>
                        <a14:foregroundMark x1="10000" y1="82200" x2="30200" y2="77000"/>
                        <a14:foregroundMark x1="30200" y1="77000" x2="32800" y2="84600"/>
                        <a14:foregroundMark x1="12000" y1="82600" x2="18600" y2="89800"/>
                        <a14:foregroundMark x1="16800" y1="81600" x2="18600" y2="81200"/>
                        <a14:foregroundMark x1="46200" y1="26000" x2="47800" y2="25400"/>
                        <a14:foregroundMark x1="48800" y1="6200" x2="49200" y2="4200"/>
                        <a14:foregroundMark x1="53800" y1="8000" x2="55800" y2="4600"/>
                        <a14:foregroundMark x1="56800" y1="11000" x2="59200" y2="9400"/>
                        <a14:foregroundMark x1="59200" y1="14400" x2="64000" y2="12600"/>
                        <a14:foregroundMark x1="58800" y1="18000" x2="58800" y2="18000"/>
                        <a14:foregroundMark x1="39200" y1="17600" x2="39200" y2="17600"/>
                        <a14:foregroundMark x1="34000" y1="22200" x2="39200" y2="20400"/>
                        <a14:foregroundMark x1="39200" y1="24800" x2="41600" y2="22800"/>
                        <a14:foregroundMark x1="56000" y1="22800" x2="58800" y2="24600"/>
                        <a14:foregroundMark x1="57800" y1="20400" x2="64400" y2="22400"/>
                        <a14:foregroundMark x1="63000" y1="17600" x2="68800" y2="17600"/>
                        <a14:foregroundMark x1="42200" y1="4600" x2="44200" y2="7800"/>
                        <a14:foregroundMark x1="38800" y1="8400" x2="41000" y2="10600"/>
                        <a14:foregroundMark x1="33400" y1="12400" x2="39400" y2="14400"/>
                        <a14:foregroundMark x1="28600" y1="17200" x2="35600" y2="17800"/>
                        <a14:foregroundMark x1="63600" y1="27600" x2="64600" y2="27200"/>
                        <a14:foregroundMark x1="64000" y1="32600" x2="65800" y2="34800"/>
                        <a14:foregroundMark x1="67800" y1="41800" x2="70600" y2="44600"/>
                        <a14:foregroundMark x1="33200" y1="27600" x2="33200" y2="27600"/>
                        <a14:foregroundMark x1="33400" y1="27600" x2="34000" y2="27800"/>
                        <a14:foregroundMark x1="33600" y1="32800" x2="35800" y2="35600"/>
                        <a14:foregroundMark x1="29400" y1="41400" x2="27200" y2="44000"/>
                        <a14:backgroundMark x1="20800" y1="32800" x2="20800" y2="32800"/>
                      </a14:backgroundRemoval>
                    </a14:imgEffect>
                  </a14:imgLayer>
                </a14:imgProps>
              </a:ext>
              <a:ext uri="{28A0092B-C50C-407E-A947-70E740481C1C}">
                <a14:useLocalDpi xmlns:a14="http://schemas.microsoft.com/office/drawing/2010/main" val="0"/>
              </a:ext>
            </a:extLst>
          </a:blip>
          <a:srcRect b="24980"/>
          <a:stretch>
            <a:fillRect/>
          </a:stretch>
        </p:blipFill>
        <p:spPr>
          <a:xfrm>
            <a:off x="-80807" y="5604668"/>
            <a:ext cx="1440582" cy="1080717"/>
          </a:xfrm>
          <a:prstGeom prst="rect">
            <a:avLst/>
          </a:prstGeom>
        </p:spPr>
      </p:pic>
      <p:sp>
        <p:nvSpPr>
          <p:cNvPr id="8" name="Slide Number Placeholder 5">
            <a:extLst>
              <a:ext uri="{FF2B5EF4-FFF2-40B4-BE49-F238E27FC236}">
                <a16:creationId xmlns:a16="http://schemas.microsoft.com/office/drawing/2014/main" id="{90464867-BE19-2714-BBE2-446CEF2B124A}"/>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D9E86EA-E53D-4F9F-99A8-03D153F9CD51}" type="slidenum">
              <a:rPr kumimoji="0" lang="en-US" sz="1000" b="0" i="0" u="none" strike="noStrike" kern="1200" cap="none" spc="0" normalizeH="0" baseline="0" noProof="0" smtClean="0">
                <a:ln>
                  <a:noFill/>
                </a:ln>
                <a:solidFill>
                  <a:schemeClr val="tx1"/>
                </a:solidFill>
                <a:effectLst/>
                <a:uLnTx/>
                <a:uFillTx/>
                <a:latin typeface="Red Hat Displ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dirty="0">
              <a:ln>
                <a:noFill/>
              </a:ln>
              <a:solidFill>
                <a:schemeClr val="tx1"/>
              </a:solidFill>
              <a:effectLst/>
              <a:uLnTx/>
              <a:uFillTx/>
              <a:latin typeface="Red Hat Display"/>
              <a:ea typeface="+mn-ea"/>
              <a:cs typeface="+mn-cs"/>
            </a:endParaRPr>
          </a:p>
        </p:txBody>
      </p:sp>
      <p:sp>
        <p:nvSpPr>
          <p:cNvPr id="10" name="Title 1">
            <a:extLst>
              <a:ext uri="{FF2B5EF4-FFF2-40B4-BE49-F238E27FC236}">
                <a16:creationId xmlns:a16="http://schemas.microsoft.com/office/drawing/2014/main" id="{09723CFF-7C40-6D58-0026-DB7E40CE7B3C}"/>
              </a:ext>
            </a:extLst>
          </p:cNvPr>
          <p:cNvSpPr txBox="1">
            <a:spLocks/>
          </p:cNvSpPr>
          <p:nvPr/>
        </p:nvSpPr>
        <p:spPr>
          <a:xfrm>
            <a:off x="5438968" y="301588"/>
            <a:ext cx="418166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How To Use</a:t>
            </a:r>
          </a:p>
        </p:txBody>
      </p:sp>
    </p:spTree>
    <p:extLst>
      <p:ext uri="{BB962C8B-B14F-4D97-AF65-F5344CB8AC3E}">
        <p14:creationId xmlns:p14="http://schemas.microsoft.com/office/powerpoint/2010/main" val="35443367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0EC45-D3CD-5FA2-BFCE-18EA2E0DD2DF}"/>
              </a:ext>
            </a:extLst>
          </p:cNvPr>
          <p:cNvSpPr>
            <a:spLocks noGrp="1"/>
          </p:cNvSpPr>
          <p:nvPr>
            <p:ph type="title"/>
          </p:nvPr>
        </p:nvSpPr>
        <p:spPr>
          <a:xfrm>
            <a:off x="838199" y="365125"/>
            <a:ext cx="10846981" cy="1325563"/>
          </a:xfrm>
        </p:spPr>
        <p:txBody>
          <a:bodyPr/>
          <a:lstStyle/>
          <a:p>
            <a:r>
              <a:rPr lang="nb-NO" dirty="0"/>
              <a:t>AI Stakeholder Analysis Master Prompt</a:t>
            </a:r>
            <a:endParaRPr lang="en-US" dirty="0"/>
          </a:p>
        </p:txBody>
      </p:sp>
      <p:sp>
        <p:nvSpPr>
          <p:cNvPr id="3" name="Content Placeholder 2">
            <a:extLst>
              <a:ext uri="{FF2B5EF4-FFF2-40B4-BE49-F238E27FC236}">
                <a16:creationId xmlns:a16="http://schemas.microsoft.com/office/drawing/2014/main" id="{3EDAAE49-3AE5-EF9D-B14C-4F3D698A21F8}"/>
              </a:ext>
            </a:extLst>
          </p:cNvPr>
          <p:cNvSpPr>
            <a:spLocks noGrp="1"/>
          </p:cNvSpPr>
          <p:nvPr>
            <p:ph idx="1"/>
          </p:nvPr>
        </p:nvSpPr>
        <p:spPr>
          <a:xfrm>
            <a:off x="1000125" y="1456660"/>
            <a:ext cx="4981576" cy="4363115"/>
          </a:xfrm>
        </p:spPr>
        <p:txBody>
          <a:bodyPr>
            <a:noAutofit/>
          </a:bodyPr>
          <a:lstStyle/>
          <a:p>
            <a:pPr marL="0" indent="0">
              <a:lnSpc>
                <a:spcPct val="120000"/>
              </a:lnSpc>
              <a:spcAft>
                <a:spcPts val="0"/>
              </a:spcAft>
              <a:buNone/>
            </a:pPr>
            <a:r>
              <a:rPr lang="en-US" sz="1300" b="1" dirty="0"/>
              <a:t>WHO:</a:t>
            </a:r>
            <a:br>
              <a:rPr lang="en-US" sz="1300" dirty="0"/>
            </a:br>
            <a:r>
              <a:rPr lang="en-US" sz="1300" dirty="0"/>
              <a:t>You are a </a:t>
            </a:r>
            <a:r>
              <a:rPr lang="en-US" sz="1300" b="1" dirty="0"/>
              <a:t>change management co-pilot</a:t>
            </a:r>
            <a:r>
              <a:rPr lang="en-US" sz="1300" dirty="0"/>
              <a:t> supporting a practitioner leading a transformation initiative at </a:t>
            </a:r>
            <a:r>
              <a:rPr lang="en-US" sz="1300" b="1" dirty="0"/>
              <a:t>[Organization Name/Business Unit]</a:t>
            </a:r>
            <a:r>
              <a:rPr lang="en-US" sz="1300" dirty="0"/>
              <a:t>.</a:t>
            </a:r>
          </a:p>
          <a:p>
            <a:pPr marL="0" indent="0">
              <a:lnSpc>
                <a:spcPct val="120000"/>
              </a:lnSpc>
              <a:spcBef>
                <a:spcPts val="600"/>
              </a:spcBef>
              <a:spcAft>
                <a:spcPts val="0"/>
              </a:spcAft>
              <a:buNone/>
            </a:pPr>
            <a:r>
              <a:rPr lang="en-US" sz="1300" b="1" dirty="0"/>
              <a:t>WHAT:</a:t>
            </a:r>
            <a:br>
              <a:rPr lang="en-US" sz="1300" dirty="0"/>
            </a:br>
            <a:r>
              <a:rPr lang="en-US" sz="1300" dirty="0"/>
              <a:t>Analyze the provided stakeholder information (feedback comments, engagement survey data, or notes from meetings) to:</a:t>
            </a:r>
          </a:p>
          <a:p>
            <a:pPr marL="457200" indent="-182880">
              <a:lnSpc>
                <a:spcPct val="120000"/>
              </a:lnSpc>
              <a:spcAft>
                <a:spcPts val="0"/>
              </a:spcAft>
              <a:buFont typeface="+mj-lt"/>
              <a:buAutoNum type="arabicPeriod"/>
            </a:pPr>
            <a:r>
              <a:rPr lang="en-US" sz="1300" dirty="0"/>
              <a:t>“Identify key stakeholder groups.”</a:t>
            </a:r>
          </a:p>
          <a:p>
            <a:pPr marL="457200" indent="-182880">
              <a:lnSpc>
                <a:spcPct val="120000"/>
              </a:lnSpc>
              <a:spcAft>
                <a:spcPts val="0"/>
              </a:spcAft>
              <a:buFont typeface="+mj-lt"/>
              <a:buAutoNum type="arabicPeriod"/>
            </a:pPr>
            <a:r>
              <a:rPr lang="en-US" sz="1300" dirty="0"/>
              <a:t>“Assess each group’s </a:t>
            </a:r>
            <a:r>
              <a:rPr lang="en-US" sz="1300" b="1" dirty="0"/>
              <a:t>influence</a:t>
            </a:r>
            <a:r>
              <a:rPr lang="en-US" sz="1300" dirty="0"/>
              <a:t>, </a:t>
            </a:r>
            <a:r>
              <a:rPr lang="en-US" sz="1300" b="1" dirty="0"/>
              <a:t>interest</a:t>
            </a:r>
            <a:r>
              <a:rPr lang="en-US" sz="1300" dirty="0"/>
              <a:t>, and </a:t>
            </a:r>
            <a:r>
              <a:rPr lang="en-US" sz="1300" b="1" dirty="0"/>
              <a:t>emotional tone</a:t>
            </a:r>
            <a:r>
              <a:rPr lang="en-US" sz="1300" dirty="0"/>
              <a:t> (e.g. supportive, neutral, resistant).”</a:t>
            </a:r>
          </a:p>
          <a:p>
            <a:pPr marL="457200" indent="-182880">
              <a:lnSpc>
                <a:spcPct val="120000"/>
              </a:lnSpc>
              <a:spcAft>
                <a:spcPts val="0"/>
              </a:spcAft>
              <a:buFont typeface="+mj-lt"/>
              <a:buAutoNum type="arabicPeriod"/>
            </a:pPr>
            <a:r>
              <a:rPr lang="en-US" sz="1300" dirty="0"/>
              <a:t>“Detect </a:t>
            </a:r>
            <a:r>
              <a:rPr lang="en-US" sz="1300" b="1" dirty="0"/>
              <a:t>hidden influencers</a:t>
            </a:r>
            <a:r>
              <a:rPr lang="en-US" sz="1300" dirty="0"/>
              <a:t> or informal leaders.”</a:t>
            </a:r>
          </a:p>
          <a:p>
            <a:pPr marL="457200" indent="-182880">
              <a:lnSpc>
                <a:spcPct val="120000"/>
              </a:lnSpc>
              <a:spcAft>
                <a:spcPts val="0"/>
              </a:spcAft>
              <a:buFont typeface="+mj-lt"/>
              <a:buAutoNum type="arabicPeriod"/>
            </a:pPr>
            <a:r>
              <a:rPr lang="en-US" sz="1300" dirty="0"/>
              <a:t>“Suggest tailored </a:t>
            </a:r>
            <a:r>
              <a:rPr lang="en-US" sz="1300" b="1" dirty="0"/>
              <a:t>engagement and communication strategies</a:t>
            </a:r>
            <a:r>
              <a:rPr lang="en-US" sz="1300" dirty="0"/>
              <a:t> for each segment.”</a:t>
            </a:r>
          </a:p>
          <a:p>
            <a:pPr marL="0" indent="0">
              <a:lnSpc>
                <a:spcPct val="120000"/>
              </a:lnSpc>
              <a:spcBef>
                <a:spcPts val="600"/>
              </a:spcBef>
              <a:spcAft>
                <a:spcPts val="0"/>
              </a:spcAft>
              <a:buNone/>
            </a:pPr>
            <a:r>
              <a:rPr lang="en-US" sz="1300" b="1" dirty="0"/>
              <a:t>WHY:</a:t>
            </a:r>
            <a:br>
              <a:rPr lang="en-US" sz="1300" dirty="0"/>
            </a:br>
            <a:r>
              <a:rPr lang="en-US" sz="1300" dirty="0"/>
              <a:t>The goal is to create an </a:t>
            </a:r>
            <a:r>
              <a:rPr lang="en-US" sz="1300" b="1" dirty="0"/>
              <a:t>AI-augmented stakeholder map</a:t>
            </a:r>
            <a:r>
              <a:rPr lang="en-US" sz="1300" dirty="0"/>
              <a:t> that reflects not just roles or hierarchy, but also </a:t>
            </a:r>
            <a:r>
              <a:rPr lang="en-US" sz="1300" b="1" dirty="0"/>
              <a:t>sentiment, curiosity, and readiness for change</a:t>
            </a:r>
            <a:r>
              <a:rPr lang="en-US" sz="1300" dirty="0"/>
              <a:t>. The output will help the practitioner adjust messaging and sponsorship activities in real time.</a:t>
            </a:r>
          </a:p>
        </p:txBody>
      </p:sp>
      <p:sp>
        <p:nvSpPr>
          <p:cNvPr id="4" name="Content Placeholder 2">
            <a:extLst>
              <a:ext uri="{FF2B5EF4-FFF2-40B4-BE49-F238E27FC236}">
                <a16:creationId xmlns:a16="http://schemas.microsoft.com/office/drawing/2014/main" id="{0FF5369C-C223-210D-6889-CF82091385FB}"/>
              </a:ext>
            </a:extLst>
          </p:cNvPr>
          <p:cNvSpPr txBox="1">
            <a:spLocks/>
          </p:cNvSpPr>
          <p:nvPr/>
        </p:nvSpPr>
        <p:spPr>
          <a:xfrm>
            <a:off x="6372225" y="1456660"/>
            <a:ext cx="5200650" cy="436311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0"/>
              </a:spcBef>
              <a:spcAft>
                <a:spcPts val="6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6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spcBef>
                <a:spcPts val="600"/>
              </a:spcBef>
              <a:spcAft>
                <a:spcPts val="0"/>
              </a:spcAft>
              <a:buFont typeface="Arial" panose="020B0604020202020204" pitchFamily="34" charset="0"/>
              <a:buNone/>
            </a:pPr>
            <a:r>
              <a:rPr lang="en-US" sz="1300" b="1" dirty="0"/>
              <a:t>HOW:</a:t>
            </a:r>
            <a:endParaRPr lang="en-US" sz="1300" dirty="0"/>
          </a:p>
          <a:p>
            <a:pPr marL="0" indent="0">
              <a:lnSpc>
                <a:spcPct val="120000"/>
              </a:lnSpc>
              <a:spcAft>
                <a:spcPts val="0"/>
              </a:spcAft>
              <a:buFont typeface="Arial" panose="020B0604020202020204" pitchFamily="34" charset="0"/>
              <a:buNone/>
            </a:pPr>
            <a:r>
              <a:rPr lang="en-US" sz="1300" dirty="0"/>
              <a:t>Structure your analysis in a clear table with these columns:</a:t>
            </a:r>
          </a:p>
          <a:p>
            <a:pPr marL="457200" lvl="1" indent="-182880">
              <a:lnSpc>
                <a:spcPct val="120000"/>
              </a:lnSpc>
              <a:spcAft>
                <a:spcPts val="0"/>
              </a:spcAft>
            </a:pPr>
            <a:r>
              <a:rPr lang="en-US" sz="1300" dirty="0"/>
              <a:t>Stakeholder Group / Role</a:t>
            </a:r>
          </a:p>
          <a:p>
            <a:pPr marL="457200" lvl="1" indent="-182880">
              <a:lnSpc>
                <a:spcPct val="120000"/>
              </a:lnSpc>
              <a:spcAft>
                <a:spcPts val="0"/>
              </a:spcAft>
            </a:pPr>
            <a:r>
              <a:rPr lang="en-US" sz="1300" dirty="0"/>
              <a:t>Influence (High / Medium / Low)</a:t>
            </a:r>
          </a:p>
          <a:p>
            <a:pPr marL="457200" lvl="1" indent="-182880">
              <a:lnSpc>
                <a:spcPct val="120000"/>
              </a:lnSpc>
              <a:spcAft>
                <a:spcPts val="0"/>
              </a:spcAft>
            </a:pPr>
            <a:r>
              <a:rPr lang="en-US" sz="1300" dirty="0"/>
              <a:t>Interest or Engagement Level</a:t>
            </a:r>
          </a:p>
          <a:p>
            <a:pPr marL="457200" lvl="1" indent="-182880">
              <a:lnSpc>
                <a:spcPct val="120000"/>
              </a:lnSpc>
              <a:spcAft>
                <a:spcPts val="0"/>
              </a:spcAft>
            </a:pPr>
            <a:r>
              <a:rPr lang="en-US" sz="1300" dirty="0"/>
              <a:t>Emotional Tone or Curiosity Markers</a:t>
            </a:r>
          </a:p>
          <a:p>
            <a:pPr marL="457200" lvl="1" indent="-182880">
              <a:lnSpc>
                <a:spcPct val="120000"/>
              </a:lnSpc>
              <a:spcAft>
                <a:spcPts val="0"/>
              </a:spcAft>
            </a:pPr>
            <a:r>
              <a:rPr lang="en-US" sz="1300" dirty="0"/>
              <a:t>Key Concerns or Opportunities</a:t>
            </a:r>
          </a:p>
          <a:p>
            <a:pPr marL="457200" lvl="1" indent="-182880">
              <a:lnSpc>
                <a:spcPct val="120000"/>
              </a:lnSpc>
              <a:spcAft>
                <a:spcPts val="0"/>
              </a:spcAft>
            </a:pPr>
            <a:r>
              <a:rPr lang="en-US" sz="1300" dirty="0"/>
              <a:t>Suggested Engagement Strategy</a:t>
            </a:r>
          </a:p>
          <a:p>
            <a:pPr marL="457200" lvl="1" indent="-182880">
              <a:lnSpc>
                <a:spcPct val="120000"/>
              </a:lnSpc>
              <a:spcAft>
                <a:spcPts val="0"/>
              </a:spcAft>
            </a:pPr>
            <a:r>
              <a:rPr lang="en-US" sz="1300" dirty="0"/>
              <a:t>Example Communication Focus</a:t>
            </a:r>
          </a:p>
          <a:p>
            <a:pPr>
              <a:lnSpc>
                <a:spcPct val="120000"/>
              </a:lnSpc>
              <a:spcAft>
                <a:spcPts val="0"/>
              </a:spcAft>
            </a:pPr>
            <a:r>
              <a:rPr lang="en-US" sz="1300" dirty="0"/>
              <a:t>Highlight </a:t>
            </a:r>
            <a:r>
              <a:rPr lang="en-US" sz="1300" b="1" dirty="0"/>
              <a:t>patterns and clusters</a:t>
            </a:r>
            <a:r>
              <a:rPr lang="en-US" sz="1300" dirty="0"/>
              <a:t> (e.g., “mid-level leaders are curious but cautious”).</a:t>
            </a:r>
          </a:p>
          <a:p>
            <a:pPr>
              <a:lnSpc>
                <a:spcPct val="120000"/>
              </a:lnSpc>
              <a:spcAft>
                <a:spcPts val="0"/>
              </a:spcAft>
            </a:pPr>
            <a:r>
              <a:rPr lang="en-US" sz="1300" dirty="0"/>
              <a:t>Summarize top three </a:t>
            </a:r>
            <a:r>
              <a:rPr lang="en-US" sz="1300" b="1" dirty="0"/>
              <a:t>insights or recommendations</a:t>
            </a:r>
            <a:r>
              <a:rPr lang="en-US" sz="1300" dirty="0"/>
              <a:t> for next steps.</a:t>
            </a:r>
            <a:endParaRPr lang="en-US" sz="1300" b="1" dirty="0"/>
          </a:p>
          <a:p>
            <a:pPr marL="0" indent="0">
              <a:spcBef>
                <a:spcPts val="600"/>
              </a:spcBef>
              <a:spcAft>
                <a:spcPts val="0"/>
              </a:spcAft>
              <a:buFont typeface="Arial" panose="020B0604020202020204" pitchFamily="34" charset="0"/>
              <a:buNone/>
            </a:pPr>
            <a:r>
              <a:rPr lang="en-US" sz="1300" b="1" dirty="0"/>
              <a:t>WHAT NOT:</a:t>
            </a:r>
            <a:endParaRPr lang="en-US" sz="1300" dirty="0"/>
          </a:p>
          <a:p>
            <a:pPr>
              <a:lnSpc>
                <a:spcPct val="120000"/>
              </a:lnSpc>
              <a:spcAft>
                <a:spcPts val="0"/>
              </a:spcAft>
            </a:pPr>
            <a:r>
              <a:rPr lang="en-US" sz="1300" dirty="0"/>
              <a:t>Do not invent names or fictional data.</a:t>
            </a:r>
          </a:p>
          <a:p>
            <a:pPr>
              <a:lnSpc>
                <a:spcPct val="120000"/>
              </a:lnSpc>
              <a:spcAft>
                <a:spcPts val="0"/>
              </a:spcAft>
            </a:pPr>
            <a:r>
              <a:rPr lang="en-US" sz="1300" dirty="0"/>
              <a:t>Do not include confidential or identifying details.</a:t>
            </a:r>
          </a:p>
          <a:p>
            <a:pPr>
              <a:lnSpc>
                <a:spcPct val="120000"/>
              </a:lnSpc>
              <a:spcAft>
                <a:spcPts val="0"/>
              </a:spcAft>
            </a:pPr>
            <a:r>
              <a:rPr lang="en-US" sz="1300" dirty="0"/>
              <a:t>Do not produce generic textbook advice; tailor recommendations to the data and context provided.</a:t>
            </a:r>
          </a:p>
          <a:p>
            <a:pPr>
              <a:lnSpc>
                <a:spcPct val="120000"/>
              </a:lnSpc>
              <a:spcAft>
                <a:spcPts val="0"/>
              </a:spcAft>
            </a:pPr>
            <a:r>
              <a:rPr lang="en-US" sz="1300" dirty="0"/>
              <a:t>Avoid making assumptions about the organization’s culture unless explicitly stated.</a:t>
            </a:r>
          </a:p>
        </p:txBody>
      </p:sp>
      <p:sp>
        <p:nvSpPr>
          <p:cNvPr id="5" name="TextBox 4">
            <a:extLst>
              <a:ext uri="{FF2B5EF4-FFF2-40B4-BE49-F238E27FC236}">
                <a16:creationId xmlns:a16="http://schemas.microsoft.com/office/drawing/2014/main" id="{F65A1394-9968-2F6C-E524-786E5343A383}"/>
              </a:ext>
            </a:extLst>
          </p:cNvPr>
          <p:cNvSpPr txBox="1"/>
          <p:nvPr/>
        </p:nvSpPr>
        <p:spPr>
          <a:xfrm>
            <a:off x="1176794" y="6185098"/>
            <a:ext cx="4919206" cy="307777"/>
          </a:xfrm>
          <a:prstGeom prst="rect">
            <a:avLst/>
          </a:prstGeom>
          <a:noFill/>
        </p:spPr>
        <p:txBody>
          <a:bodyPr wrap="square" rtlCol="0">
            <a:spAutoFit/>
          </a:bodyPr>
          <a:lstStyle/>
          <a:p>
            <a:r>
              <a:rPr lang="en-US" sz="1400" b="1" dirty="0"/>
              <a:t>Note. </a:t>
            </a:r>
            <a:r>
              <a:rPr lang="en-US" sz="1400" dirty="0"/>
              <a:t>Easy copy/paste in the Speaker Notes.</a:t>
            </a:r>
          </a:p>
        </p:txBody>
      </p:sp>
      <p:cxnSp>
        <p:nvCxnSpPr>
          <p:cNvPr id="6" name="Straight Connector 5">
            <a:extLst>
              <a:ext uri="{FF2B5EF4-FFF2-40B4-BE49-F238E27FC236}">
                <a16:creationId xmlns:a16="http://schemas.microsoft.com/office/drawing/2014/main" id="{B4493684-AD4A-B2BB-21E5-73CFCD2B8D3F}"/>
              </a:ext>
            </a:extLst>
          </p:cNvPr>
          <p:cNvCxnSpPr/>
          <p:nvPr/>
        </p:nvCxnSpPr>
        <p:spPr>
          <a:xfrm>
            <a:off x="6143625" y="1803687"/>
            <a:ext cx="0" cy="4371975"/>
          </a:xfrm>
          <a:prstGeom prst="line">
            <a:avLst/>
          </a:prstGeom>
          <a:ln w="9525">
            <a:solidFill>
              <a:schemeClr val="bg2"/>
            </a:solidFill>
          </a:ln>
        </p:spPr>
        <p:style>
          <a:lnRef idx="2">
            <a:schemeClr val="accent1"/>
          </a:lnRef>
          <a:fillRef idx="0">
            <a:schemeClr val="accent1"/>
          </a:fillRef>
          <a:effectRef idx="1">
            <a:schemeClr val="accent1"/>
          </a:effectRef>
          <a:fontRef idx="minor">
            <a:schemeClr val="tx1"/>
          </a:fontRef>
        </p:style>
      </p:cxnSp>
      <p:sp>
        <p:nvSpPr>
          <p:cNvPr id="7" name="Slide Number Placeholder 5">
            <a:extLst>
              <a:ext uri="{FF2B5EF4-FFF2-40B4-BE49-F238E27FC236}">
                <a16:creationId xmlns:a16="http://schemas.microsoft.com/office/drawing/2014/main" id="{189EA9B7-BCF6-8940-2B3C-A421C01E3108}"/>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D9E86EA-E53D-4F9F-99A8-03D153F9CD51}" type="slidenum">
              <a:rPr kumimoji="0" lang="en-US" sz="1000" b="0" i="0" u="none" strike="noStrike" kern="1200" cap="none" spc="0" normalizeH="0" baseline="0" noProof="0" smtClean="0">
                <a:ln>
                  <a:noFill/>
                </a:ln>
                <a:solidFill>
                  <a:schemeClr val="tx1"/>
                </a:solidFill>
                <a:effectLst/>
                <a:uLnTx/>
                <a:uFillTx/>
                <a:latin typeface="Red Hat Displ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dirty="0">
              <a:ln>
                <a:noFill/>
              </a:ln>
              <a:solidFill>
                <a:schemeClr val="tx1"/>
              </a:solidFill>
              <a:effectLst/>
              <a:uLnTx/>
              <a:uFillTx/>
              <a:latin typeface="Red Hat Display"/>
              <a:ea typeface="+mn-ea"/>
              <a:cs typeface="+mn-cs"/>
            </a:endParaRPr>
          </a:p>
        </p:txBody>
      </p:sp>
    </p:spTree>
    <p:extLst>
      <p:ext uri="{BB962C8B-B14F-4D97-AF65-F5344CB8AC3E}">
        <p14:creationId xmlns:p14="http://schemas.microsoft.com/office/powerpoint/2010/main" val="2490520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838CE-639D-1D69-A359-5BDC4181AD27}"/>
              </a:ext>
            </a:extLst>
          </p:cNvPr>
          <p:cNvSpPr>
            <a:spLocks noGrp="1"/>
          </p:cNvSpPr>
          <p:nvPr>
            <p:ph type="title"/>
          </p:nvPr>
        </p:nvSpPr>
        <p:spPr/>
        <p:txBody>
          <a:bodyPr/>
          <a:lstStyle/>
          <a:p>
            <a:r>
              <a:rPr lang="en-US" dirty="0"/>
              <a:t>Stakeholder Overview Table</a:t>
            </a:r>
          </a:p>
        </p:txBody>
      </p:sp>
      <p:graphicFrame>
        <p:nvGraphicFramePr>
          <p:cNvPr id="5" name="Content Placeholder 4">
            <a:extLst>
              <a:ext uri="{FF2B5EF4-FFF2-40B4-BE49-F238E27FC236}">
                <a16:creationId xmlns:a16="http://schemas.microsoft.com/office/drawing/2014/main" id="{197B94B3-9D37-8D8E-1E0E-465FFE0C9D04}"/>
              </a:ext>
            </a:extLst>
          </p:cNvPr>
          <p:cNvGraphicFramePr>
            <a:graphicFrameLocks noGrp="1"/>
          </p:cNvGraphicFramePr>
          <p:nvPr>
            <p:ph idx="1"/>
            <p:extLst>
              <p:ext uri="{D42A27DB-BD31-4B8C-83A1-F6EECF244321}">
                <p14:modId xmlns:p14="http://schemas.microsoft.com/office/powerpoint/2010/main" val="33173249"/>
              </p:ext>
            </p:extLst>
          </p:nvPr>
        </p:nvGraphicFramePr>
        <p:xfrm>
          <a:off x="465222" y="1698338"/>
          <a:ext cx="11277601" cy="3825416"/>
        </p:xfrm>
        <a:graphic>
          <a:graphicData uri="http://schemas.openxmlformats.org/drawingml/2006/table">
            <a:tbl>
              <a:tblPr/>
              <a:tblGrid>
                <a:gridCol w="1570380">
                  <a:extLst>
                    <a:ext uri="{9D8B030D-6E8A-4147-A177-3AD203B41FA5}">
                      <a16:colId xmlns:a16="http://schemas.microsoft.com/office/drawing/2014/main" val="2383317235"/>
                    </a:ext>
                  </a:extLst>
                </a:gridCol>
                <a:gridCol w="1223546">
                  <a:extLst>
                    <a:ext uri="{9D8B030D-6E8A-4147-A177-3AD203B41FA5}">
                      <a16:colId xmlns:a16="http://schemas.microsoft.com/office/drawing/2014/main" val="308765851"/>
                    </a:ext>
                  </a:extLst>
                </a:gridCol>
                <a:gridCol w="1500048">
                  <a:extLst>
                    <a:ext uri="{9D8B030D-6E8A-4147-A177-3AD203B41FA5}">
                      <a16:colId xmlns:a16="http://schemas.microsoft.com/office/drawing/2014/main" val="71504878"/>
                    </a:ext>
                  </a:extLst>
                </a:gridCol>
                <a:gridCol w="1293878">
                  <a:extLst>
                    <a:ext uri="{9D8B030D-6E8A-4147-A177-3AD203B41FA5}">
                      <a16:colId xmlns:a16="http://schemas.microsoft.com/office/drawing/2014/main" val="1571254218"/>
                    </a:ext>
                  </a:extLst>
                </a:gridCol>
                <a:gridCol w="1396963">
                  <a:extLst>
                    <a:ext uri="{9D8B030D-6E8A-4147-A177-3AD203B41FA5}">
                      <a16:colId xmlns:a16="http://schemas.microsoft.com/office/drawing/2014/main" val="1058060849"/>
                    </a:ext>
                  </a:extLst>
                </a:gridCol>
                <a:gridCol w="1396963">
                  <a:extLst>
                    <a:ext uri="{9D8B030D-6E8A-4147-A177-3AD203B41FA5}">
                      <a16:colId xmlns:a16="http://schemas.microsoft.com/office/drawing/2014/main" val="3469409047"/>
                    </a:ext>
                  </a:extLst>
                </a:gridCol>
                <a:gridCol w="1455286">
                  <a:extLst>
                    <a:ext uri="{9D8B030D-6E8A-4147-A177-3AD203B41FA5}">
                      <a16:colId xmlns:a16="http://schemas.microsoft.com/office/drawing/2014/main" val="3408864980"/>
                    </a:ext>
                  </a:extLst>
                </a:gridCol>
                <a:gridCol w="1440537">
                  <a:extLst>
                    <a:ext uri="{9D8B030D-6E8A-4147-A177-3AD203B41FA5}">
                      <a16:colId xmlns:a16="http://schemas.microsoft.com/office/drawing/2014/main" val="1029021246"/>
                    </a:ext>
                  </a:extLst>
                </a:gridCol>
              </a:tblGrid>
              <a:tr h="474021">
                <a:tc>
                  <a:txBody>
                    <a:bodyPr/>
                    <a:lstStyle/>
                    <a:p>
                      <a:pPr>
                        <a:buNone/>
                      </a:pPr>
                      <a:r>
                        <a:rPr lang="en-US" sz="1200" b="1" dirty="0"/>
                        <a:t>Stakeholder Group / Role</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buNone/>
                      </a:pPr>
                      <a:r>
                        <a:rPr lang="en-US" sz="1200" b="1" dirty="0"/>
                        <a:t>Influence (H/M/L)</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buNone/>
                      </a:pPr>
                      <a:r>
                        <a:rPr lang="en-US" sz="1200" b="1" dirty="0"/>
                        <a:t>Engagement / Curiosity Level</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buNone/>
                      </a:pPr>
                      <a:r>
                        <a:rPr lang="en-US" sz="1200" b="1" dirty="0"/>
                        <a:t>Emotional Tone</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buNone/>
                      </a:pPr>
                      <a:r>
                        <a:rPr lang="en-US" sz="1200" b="1" dirty="0"/>
                        <a:t>Key Concerns or Drivers</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buNone/>
                      </a:pPr>
                      <a:r>
                        <a:rPr lang="en-US" sz="1200" b="1" dirty="0"/>
                        <a:t>Hidden Influencers / Allies</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buNone/>
                      </a:pPr>
                      <a:r>
                        <a:rPr lang="en-US" sz="1200" b="1" dirty="0"/>
                        <a:t>Suggested Engagement Strategy</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buNone/>
                      </a:pPr>
                      <a:r>
                        <a:rPr lang="en-US" sz="1200" b="1" dirty="0"/>
                        <a:t>Communication Focus / Next Step</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767032910"/>
                  </a:ext>
                </a:extLst>
              </a:tr>
              <a:tr h="474021">
                <a:tc>
                  <a:txBody>
                    <a:bodyPr/>
                    <a:lstStyle/>
                    <a:p>
                      <a:pPr>
                        <a:buNone/>
                      </a:pPr>
                      <a:r>
                        <a:rPr lang="en-US" sz="1200" i="1" dirty="0"/>
                        <a:t>Example: HR Leadership</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High</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dirty="0"/>
                        <a:t>Curious &amp; Supportive</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Optimistic</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Visibility in transformation</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HR Ops Manager</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dirty="0"/>
                        <a:t>Include in early sponsor updates</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Share data dashboards weekly</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6675993"/>
                  </a:ext>
                </a:extLst>
              </a:tr>
              <a:tr h="474021">
                <a:tc>
                  <a:txBody>
                    <a:bodyPr/>
                    <a:lstStyle/>
                    <a:p>
                      <a:pPr>
                        <a:buNone/>
                      </a:pPr>
                      <a:r>
                        <a:rPr lang="en-US" sz="1200" i="1" dirty="0"/>
                        <a:t>Example: Finance</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High</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Skeptical</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dirty="0"/>
                        <a:t>Concerned</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dirty="0"/>
                        <a:t>Data accuracy, compliance</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Controller</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Invite into validation sessions</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Transparency + co-creation messaging</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1358431"/>
                  </a:ext>
                </a:extLst>
              </a:tr>
              <a:tr h="364632">
                <a:tc>
                  <a:txBody>
                    <a:bodyPr/>
                    <a:lstStyle/>
                    <a:p>
                      <a:pPr>
                        <a:buNone/>
                      </a:pPr>
                      <a:r>
                        <a:rPr lang="en-US" sz="1200" i="1" dirty="0"/>
                        <a:t>Example: Frontline Staff</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Low</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Mixed</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Cautiously engaged</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a:t>Job impact</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dirty="0"/>
                        <a:t>Peer champions</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dirty="0"/>
                        <a:t>Peer-led demos</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buNone/>
                      </a:pPr>
                      <a:r>
                        <a:rPr lang="en-US" sz="1200" i="1" dirty="0"/>
                        <a:t>“What’s in it for me” storytelling</a:t>
                      </a:r>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7608214"/>
                  </a:ext>
                </a:extLst>
              </a:tr>
              <a:tr h="364632">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5499805"/>
                  </a:ext>
                </a:extLst>
              </a:tr>
              <a:tr h="364632">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574250"/>
                  </a:ext>
                </a:extLst>
              </a:tr>
              <a:tr h="364632">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27279263"/>
                  </a:ext>
                </a:extLst>
              </a:tr>
              <a:tr h="364632">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endParaRPr lang="en-US" sz="1200" dirty="0"/>
                    </a:p>
                  </a:txBody>
                  <a:tcPr marL="88803" marR="88803" marT="44401" marB="4440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6169069"/>
                  </a:ext>
                </a:extLst>
              </a:tr>
            </a:tbl>
          </a:graphicData>
        </a:graphic>
      </p:graphicFrame>
      <p:sp>
        <p:nvSpPr>
          <p:cNvPr id="4" name="Slide Number Placeholder 3">
            <a:extLst>
              <a:ext uri="{FF2B5EF4-FFF2-40B4-BE49-F238E27FC236}">
                <a16:creationId xmlns:a16="http://schemas.microsoft.com/office/drawing/2014/main" id="{3BE119DF-1ED2-714D-83DC-75C766B23297}"/>
              </a:ext>
            </a:extLst>
          </p:cNvPr>
          <p:cNvSpPr>
            <a:spLocks noGrp="1"/>
          </p:cNvSpPr>
          <p:nvPr>
            <p:ph type="sldNum" sz="quarter" idx="4"/>
          </p:nvPr>
        </p:nvSpPr>
        <p:spPr/>
        <p:txBody>
          <a:bodyPr/>
          <a:lstStyle/>
          <a:p>
            <a:fld id="{4D9E86EA-E53D-4F9F-99A8-03D153F9CD51}" type="slidenum">
              <a:rPr lang="en-US" smtClean="0">
                <a:solidFill>
                  <a:schemeClr val="tx1"/>
                </a:solidFill>
              </a:rPr>
              <a:t>6</a:t>
            </a:fld>
            <a:endParaRPr lang="en-US" dirty="0">
              <a:solidFill>
                <a:schemeClr val="tx1"/>
              </a:solidFill>
            </a:endParaRPr>
          </a:p>
        </p:txBody>
      </p:sp>
      <p:grpSp>
        <p:nvGrpSpPr>
          <p:cNvPr id="16" name="Group 15">
            <a:extLst>
              <a:ext uri="{FF2B5EF4-FFF2-40B4-BE49-F238E27FC236}">
                <a16:creationId xmlns:a16="http://schemas.microsoft.com/office/drawing/2014/main" id="{7D0EB9FC-29E1-EC40-B386-1B406CD5EDCA}"/>
              </a:ext>
            </a:extLst>
          </p:cNvPr>
          <p:cNvGrpSpPr/>
          <p:nvPr/>
        </p:nvGrpSpPr>
        <p:grpSpPr>
          <a:xfrm>
            <a:off x="9994953" y="212738"/>
            <a:ext cx="1836179" cy="1116887"/>
            <a:chOff x="9994953" y="212738"/>
            <a:chExt cx="1836179" cy="1116887"/>
          </a:xfrm>
        </p:grpSpPr>
        <p:grpSp>
          <p:nvGrpSpPr>
            <p:cNvPr id="13" name="Group 12">
              <a:extLst>
                <a:ext uri="{FF2B5EF4-FFF2-40B4-BE49-F238E27FC236}">
                  <a16:creationId xmlns:a16="http://schemas.microsoft.com/office/drawing/2014/main" id="{EEAF2786-4733-3B45-E04D-16FCCCEE3E74}"/>
                </a:ext>
              </a:extLst>
            </p:cNvPr>
            <p:cNvGrpSpPr/>
            <p:nvPr/>
          </p:nvGrpSpPr>
          <p:grpSpPr>
            <a:xfrm>
              <a:off x="9994953" y="212738"/>
              <a:ext cx="1836179" cy="1116887"/>
              <a:chOff x="9657598" y="84436"/>
              <a:chExt cx="1836179" cy="1116887"/>
            </a:xfrm>
          </p:grpSpPr>
          <p:sp>
            <p:nvSpPr>
              <p:cNvPr id="10" name="Rectangle 9">
                <a:extLst>
                  <a:ext uri="{FF2B5EF4-FFF2-40B4-BE49-F238E27FC236}">
                    <a16:creationId xmlns:a16="http://schemas.microsoft.com/office/drawing/2014/main" id="{190B87A6-E5FD-562F-1603-096CFA345ABC}"/>
                  </a:ext>
                </a:extLst>
              </p:cNvPr>
              <p:cNvSpPr/>
              <p:nvPr/>
            </p:nvSpPr>
            <p:spPr>
              <a:xfrm>
                <a:off x="9657598" y="84437"/>
                <a:ext cx="1836179" cy="1055290"/>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Object 7">
                <a:extLst>
                  <a:ext uri="{FF2B5EF4-FFF2-40B4-BE49-F238E27FC236}">
                    <a16:creationId xmlns:a16="http://schemas.microsoft.com/office/drawing/2014/main" id="{E28858FB-1DC4-C1C6-BB85-61113FFDF675}"/>
                  </a:ext>
                </a:extLst>
              </p:cNvPr>
              <p:cNvGraphicFramePr>
                <a:graphicFrameLocks noChangeAspect="1"/>
              </p:cNvGraphicFramePr>
              <p:nvPr>
                <p:extLst>
                  <p:ext uri="{D42A27DB-BD31-4B8C-83A1-F6EECF244321}">
                    <p14:modId xmlns:p14="http://schemas.microsoft.com/office/powerpoint/2010/main" val="1305017519"/>
                  </p:ext>
                </p:extLst>
              </p:nvPr>
            </p:nvGraphicFramePr>
            <p:xfrm>
              <a:off x="10135855" y="429798"/>
              <a:ext cx="914400" cy="771525"/>
            </p:xfrm>
            <a:graphic>
              <a:graphicData uri="http://schemas.openxmlformats.org/presentationml/2006/ole">
                <mc:AlternateContent xmlns:mc="http://schemas.openxmlformats.org/markup-compatibility/2006">
                  <mc:Choice xmlns:v="urn:schemas-microsoft-com:vml" Requires="v">
                    <p:oleObj name="Worksheet" showAsIcon="1" r:id="rId2" imgW="914563" imgH="771490" progId="Excel.Sheet.12">
                      <p:link updateAutomatic="1"/>
                    </p:oleObj>
                  </mc:Choice>
                  <mc:Fallback>
                    <p:oleObj name="Worksheet" showAsIcon="1" r:id="rId2" imgW="914563" imgH="771490" progId="Excel.Sheet.12">
                      <p:link updateAutomatic="1"/>
                      <p:pic>
                        <p:nvPicPr>
                          <p:cNvPr id="8" name="Object 7">
                            <a:extLst>
                              <a:ext uri="{FF2B5EF4-FFF2-40B4-BE49-F238E27FC236}">
                                <a16:creationId xmlns:a16="http://schemas.microsoft.com/office/drawing/2014/main" id="{E28858FB-1DC4-C1C6-BB85-61113FFDF675}"/>
                              </a:ext>
                            </a:extLst>
                          </p:cNvPr>
                          <p:cNvPicPr/>
                          <p:nvPr/>
                        </p:nvPicPr>
                        <p:blipFill>
                          <a:blip r:embed="rId3"/>
                          <a:stretch>
                            <a:fillRect/>
                          </a:stretch>
                        </p:blipFill>
                        <p:spPr>
                          <a:xfrm>
                            <a:off x="10135855" y="429798"/>
                            <a:ext cx="914400" cy="771525"/>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BA7DBFBE-4EB6-6B00-F4A3-8AA69D354924}"/>
                  </a:ext>
                </a:extLst>
              </p:cNvPr>
              <p:cNvSpPr txBox="1"/>
              <p:nvPr/>
            </p:nvSpPr>
            <p:spPr>
              <a:xfrm>
                <a:off x="10157568" y="140103"/>
                <a:ext cx="1231855" cy="307777"/>
              </a:xfrm>
              <a:prstGeom prst="rect">
                <a:avLst/>
              </a:prstGeom>
              <a:noFill/>
            </p:spPr>
            <p:txBody>
              <a:bodyPr wrap="square" lIns="45720" rIns="0" rtlCol="0">
                <a:spAutoFit/>
              </a:bodyPr>
              <a:lstStyle/>
              <a:p>
                <a:r>
                  <a:rPr lang="en-US" sz="1400" dirty="0"/>
                  <a:t>Excel Version</a:t>
                </a:r>
              </a:p>
            </p:txBody>
          </p:sp>
          <p:pic>
            <p:nvPicPr>
              <p:cNvPr id="12" name="Picture 11" descr="A green square with white x on it&#10;&#10;AI-generated content may be incorrect.">
                <a:extLst>
                  <a:ext uri="{FF2B5EF4-FFF2-40B4-BE49-F238E27FC236}">
                    <a16:creationId xmlns:a16="http://schemas.microsoft.com/office/drawing/2014/main" id="{0E59D5C2-5EB2-E202-8E21-427872866E2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80236" y="84436"/>
                <a:ext cx="636537" cy="424358"/>
              </a:xfrm>
              <a:prstGeom prst="rect">
                <a:avLst/>
              </a:prstGeom>
            </p:spPr>
          </p:pic>
        </p:grpSp>
        <p:pic>
          <p:nvPicPr>
            <p:cNvPr id="15" name="Graphic 14" descr="Cursor with solid fill">
              <a:extLst>
                <a:ext uri="{FF2B5EF4-FFF2-40B4-BE49-F238E27FC236}">
                  <a16:creationId xmlns:a16="http://schemas.microsoft.com/office/drawing/2014/main" id="{BBAFA5EB-4C9E-AE0D-31B3-B55C8CB6883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022965" y="516124"/>
              <a:ext cx="479239" cy="479239"/>
            </a:xfrm>
            <a:prstGeom prst="rect">
              <a:avLst/>
            </a:prstGeom>
            <a:effectLst>
              <a:outerShdw blurRad="63500" sx="102000" sy="102000" algn="ctr" rotWithShape="0">
                <a:prstClr val="black">
                  <a:alpha val="40000"/>
                </a:prstClr>
              </a:outerShdw>
            </a:effectLst>
          </p:spPr>
        </p:pic>
      </p:grpSp>
      <p:sp>
        <p:nvSpPr>
          <p:cNvPr id="17" name="TextBox 16">
            <a:extLst>
              <a:ext uri="{FF2B5EF4-FFF2-40B4-BE49-F238E27FC236}">
                <a16:creationId xmlns:a16="http://schemas.microsoft.com/office/drawing/2014/main" id="{7DB64C9A-0DA2-1492-7896-50ACDCC59BBA}"/>
              </a:ext>
            </a:extLst>
          </p:cNvPr>
          <p:cNvSpPr txBox="1"/>
          <p:nvPr/>
        </p:nvSpPr>
        <p:spPr>
          <a:xfrm>
            <a:off x="1176794" y="6075182"/>
            <a:ext cx="4610231" cy="523220"/>
          </a:xfrm>
          <a:prstGeom prst="rect">
            <a:avLst/>
          </a:prstGeom>
          <a:noFill/>
        </p:spPr>
        <p:txBody>
          <a:bodyPr wrap="square" rtlCol="0">
            <a:spAutoFit/>
          </a:bodyPr>
          <a:lstStyle/>
          <a:p>
            <a:r>
              <a:rPr lang="en-US" sz="1400" b="1" dirty="0"/>
              <a:t>Note. </a:t>
            </a:r>
            <a:r>
              <a:rPr lang="en-US" sz="1400" dirty="0"/>
              <a:t>Paste the results from the AI tool into PowerPoint or Excel templates.</a:t>
            </a:r>
          </a:p>
        </p:txBody>
      </p:sp>
    </p:spTree>
    <p:extLst>
      <p:ext uri="{BB962C8B-B14F-4D97-AF65-F5344CB8AC3E}">
        <p14:creationId xmlns:p14="http://schemas.microsoft.com/office/powerpoint/2010/main" val="3579720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C59D0-2EC4-46E1-298D-D3AF3CECCDEE}"/>
              </a:ext>
            </a:extLst>
          </p:cNvPr>
          <p:cNvSpPr>
            <a:spLocks noGrp="1"/>
          </p:cNvSpPr>
          <p:nvPr>
            <p:ph type="title"/>
          </p:nvPr>
        </p:nvSpPr>
        <p:spPr/>
        <p:txBody>
          <a:bodyPr/>
          <a:lstStyle/>
          <a:p>
            <a:r>
              <a:rPr lang="en-US" dirty="0"/>
              <a:t>Curiosity-Based Questions</a:t>
            </a:r>
          </a:p>
        </p:txBody>
      </p:sp>
      <p:sp>
        <p:nvSpPr>
          <p:cNvPr id="4" name="Slide Number Placeholder 3">
            <a:extLst>
              <a:ext uri="{FF2B5EF4-FFF2-40B4-BE49-F238E27FC236}">
                <a16:creationId xmlns:a16="http://schemas.microsoft.com/office/drawing/2014/main" id="{64259597-981B-3B82-94B2-A3DFC6D9EBC4}"/>
              </a:ext>
            </a:extLst>
          </p:cNvPr>
          <p:cNvSpPr>
            <a:spLocks noGrp="1"/>
          </p:cNvSpPr>
          <p:nvPr>
            <p:ph type="sldNum" sz="quarter" idx="4"/>
          </p:nvPr>
        </p:nvSpPr>
        <p:spPr/>
        <p:txBody>
          <a:bodyPr/>
          <a:lstStyle/>
          <a:p>
            <a:fld id="{4D9E86EA-E53D-4F9F-99A8-03D153F9CD51}" type="slidenum">
              <a:rPr lang="en-US" smtClean="0">
                <a:solidFill>
                  <a:schemeClr val="tx1"/>
                </a:solidFill>
              </a:rPr>
              <a:t>7</a:t>
            </a:fld>
            <a:endParaRPr lang="en-US" dirty="0">
              <a:solidFill>
                <a:schemeClr val="tx1"/>
              </a:solidFill>
            </a:endParaRPr>
          </a:p>
        </p:txBody>
      </p:sp>
      <p:grpSp>
        <p:nvGrpSpPr>
          <p:cNvPr id="21" name="Group 20">
            <a:extLst>
              <a:ext uri="{FF2B5EF4-FFF2-40B4-BE49-F238E27FC236}">
                <a16:creationId xmlns:a16="http://schemas.microsoft.com/office/drawing/2014/main" id="{6631556F-6A5F-5013-282F-57846846B336}"/>
              </a:ext>
            </a:extLst>
          </p:cNvPr>
          <p:cNvGrpSpPr/>
          <p:nvPr/>
        </p:nvGrpSpPr>
        <p:grpSpPr>
          <a:xfrm>
            <a:off x="838201" y="3006614"/>
            <a:ext cx="10515599" cy="3187448"/>
            <a:chOff x="838201" y="2936474"/>
            <a:chExt cx="10515599" cy="3187448"/>
          </a:xfrm>
        </p:grpSpPr>
        <p:grpSp>
          <p:nvGrpSpPr>
            <p:cNvPr id="5" name="Group 4">
              <a:extLst>
                <a:ext uri="{FF2B5EF4-FFF2-40B4-BE49-F238E27FC236}">
                  <a16:creationId xmlns:a16="http://schemas.microsoft.com/office/drawing/2014/main" id="{A44849BF-7319-DF38-970A-D4B4C7D72946}"/>
                </a:ext>
              </a:extLst>
            </p:cNvPr>
            <p:cNvGrpSpPr/>
            <p:nvPr/>
          </p:nvGrpSpPr>
          <p:grpSpPr>
            <a:xfrm>
              <a:off x="7440392" y="2936474"/>
              <a:ext cx="3913408" cy="1483058"/>
              <a:chOff x="7440392" y="1783080"/>
              <a:chExt cx="3913408" cy="1483058"/>
            </a:xfrm>
          </p:grpSpPr>
          <p:sp>
            <p:nvSpPr>
              <p:cNvPr id="6" name="TextBox 5">
                <a:extLst>
                  <a:ext uri="{FF2B5EF4-FFF2-40B4-BE49-F238E27FC236}">
                    <a16:creationId xmlns:a16="http://schemas.microsoft.com/office/drawing/2014/main" id="{D8C09235-3CF1-925A-CB66-AF1CC6D1250B}"/>
                  </a:ext>
                </a:extLst>
              </p:cNvPr>
              <p:cNvSpPr txBox="1"/>
              <p:nvPr/>
            </p:nvSpPr>
            <p:spPr>
              <a:xfrm>
                <a:off x="8028349" y="1783080"/>
                <a:ext cx="2579082" cy="523220"/>
              </a:xfrm>
              <a:prstGeom prst="rect">
                <a:avLst/>
              </a:prstGeom>
              <a:noFill/>
            </p:spPr>
            <p:txBody>
              <a:bodyPr wrap="square" rtlCol="0">
                <a:spAutoFit/>
              </a:bodyPr>
              <a:lstStyle/>
              <a:p>
                <a:pPr algn="ctr"/>
                <a:r>
                  <a:rPr lang="en-US" sz="1400" b="1" dirty="0"/>
                  <a:t>Designing Adaptive Strategies</a:t>
                </a:r>
              </a:p>
            </p:txBody>
          </p:sp>
          <p:sp>
            <p:nvSpPr>
              <p:cNvPr id="7" name="Arrow: Right 6">
                <a:extLst>
                  <a:ext uri="{FF2B5EF4-FFF2-40B4-BE49-F238E27FC236}">
                    <a16:creationId xmlns:a16="http://schemas.microsoft.com/office/drawing/2014/main" id="{452824C4-7892-8222-75D9-095B437242A0}"/>
                  </a:ext>
                </a:extLst>
              </p:cNvPr>
              <p:cNvSpPr/>
              <p:nvPr/>
            </p:nvSpPr>
            <p:spPr>
              <a:xfrm>
                <a:off x="7440392" y="2077418"/>
                <a:ext cx="3913408" cy="1188720"/>
              </a:xfrm>
              <a:prstGeom prst="rightArrow">
                <a:avLst/>
              </a:prstGeom>
              <a:solidFill>
                <a:schemeClr val="accent4"/>
              </a:solidFill>
              <a:ln>
                <a:solidFill>
                  <a:schemeClr val="tx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t>Adaptation</a:t>
                </a:r>
                <a:endParaRPr lang="en-US" dirty="0"/>
              </a:p>
            </p:txBody>
          </p:sp>
        </p:grpSp>
        <p:grpSp>
          <p:nvGrpSpPr>
            <p:cNvPr id="9" name="Group 8">
              <a:extLst>
                <a:ext uri="{FF2B5EF4-FFF2-40B4-BE49-F238E27FC236}">
                  <a16:creationId xmlns:a16="http://schemas.microsoft.com/office/drawing/2014/main" id="{9BF0A0F9-BBFF-672D-4F91-B6FEF8998D74}"/>
                </a:ext>
              </a:extLst>
            </p:cNvPr>
            <p:cNvGrpSpPr/>
            <p:nvPr/>
          </p:nvGrpSpPr>
          <p:grpSpPr>
            <a:xfrm>
              <a:off x="4139296" y="2936474"/>
              <a:ext cx="3913408" cy="1500675"/>
              <a:chOff x="4139296" y="1783080"/>
              <a:chExt cx="3913408" cy="1500675"/>
            </a:xfrm>
          </p:grpSpPr>
          <p:sp>
            <p:nvSpPr>
              <p:cNvPr id="10" name="TextBox 9">
                <a:extLst>
                  <a:ext uri="{FF2B5EF4-FFF2-40B4-BE49-F238E27FC236}">
                    <a16:creationId xmlns:a16="http://schemas.microsoft.com/office/drawing/2014/main" id="{FAD4516C-1C8A-890D-D552-C5628A48A10B}"/>
                  </a:ext>
                </a:extLst>
              </p:cNvPr>
              <p:cNvSpPr txBox="1"/>
              <p:nvPr/>
            </p:nvSpPr>
            <p:spPr>
              <a:xfrm>
                <a:off x="5000831" y="1783080"/>
                <a:ext cx="2234380" cy="523220"/>
              </a:xfrm>
              <a:prstGeom prst="rect">
                <a:avLst/>
              </a:prstGeom>
              <a:noFill/>
            </p:spPr>
            <p:txBody>
              <a:bodyPr wrap="square" rtlCol="0">
                <a:spAutoFit/>
              </a:bodyPr>
              <a:lstStyle/>
              <a:p>
                <a:pPr algn="ctr">
                  <a:buNone/>
                </a:pPr>
                <a:r>
                  <a:rPr lang="en-US" sz="1400" b="1" dirty="0"/>
                  <a:t>Understanding Emotion and Motivation</a:t>
                </a:r>
              </a:p>
            </p:txBody>
          </p:sp>
          <p:sp>
            <p:nvSpPr>
              <p:cNvPr id="11" name="Arrow: Right 10">
                <a:extLst>
                  <a:ext uri="{FF2B5EF4-FFF2-40B4-BE49-F238E27FC236}">
                    <a16:creationId xmlns:a16="http://schemas.microsoft.com/office/drawing/2014/main" id="{2E302C6D-935E-9032-41CD-FCDD3557EF33}"/>
                  </a:ext>
                </a:extLst>
              </p:cNvPr>
              <p:cNvSpPr/>
              <p:nvPr/>
            </p:nvSpPr>
            <p:spPr>
              <a:xfrm>
                <a:off x="4139296" y="2095035"/>
                <a:ext cx="3913408" cy="1188720"/>
              </a:xfrm>
              <a:prstGeom prst="rightArrow">
                <a:avLst/>
              </a:prstGeom>
              <a:solidFill>
                <a:schemeClr val="accent4">
                  <a:lumMod val="60000"/>
                  <a:lumOff val="40000"/>
                </a:schemeClr>
              </a:solidFill>
              <a:ln>
                <a:solidFill>
                  <a:schemeClr val="tx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t>Empathy</a:t>
                </a:r>
                <a:endParaRPr lang="en-US" sz="1600" dirty="0"/>
              </a:p>
            </p:txBody>
          </p:sp>
        </p:grpSp>
        <p:grpSp>
          <p:nvGrpSpPr>
            <p:cNvPr id="13" name="Group 12">
              <a:extLst>
                <a:ext uri="{FF2B5EF4-FFF2-40B4-BE49-F238E27FC236}">
                  <a16:creationId xmlns:a16="http://schemas.microsoft.com/office/drawing/2014/main" id="{5AA73B08-93DD-FF56-EC3A-94D793C2AAF7}"/>
                </a:ext>
              </a:extLst>
            </p:cNvPr>
            <p:cNvGrpSpPr/>
            <p:nvPr/>
          </p:nvGrpSpPr>
          <p:grpSpPr>
            <a:xfrm>
              <a:off x="838201" y="2936474"/>
              <a:ext cx="3913408" cy="1483058"/>
              <a:chOff x="838201" y="1783080"/>
              <a:chExt cx="3913408" cy="1483058"/>
            </a:xfrm>
          </p:grpSpPr>
          <p:sp>
            <p:nvSpPr>
              <p:cNvPr id="14" name="TextBox 13">
                <a:extLst>
                  <a:ext uri="{FF2B5EF4-FFF2-40B4-BE49-F238E27FC236}">
                    <a16:creationId xmlns:a16="http://schemas.microsoft.com/office/drawing/2014/main" id="{F7FFED91-7773-31DF-DF87-AF68E750EE52}"/>
                  </a:ext>
                </a:extLst>
              </p:cNvPr>
              <p:cNvSpPr txBox="1"/>
              <p:nvPr/>
            </p:nvSpPr>
            <p:spPr>
              <a:xfrm>
                <a:off x="1422490" y="1783080"/>
                <a:ext cx="2132517" cy="523220"/>
              </a:xfrm>
              <a:prstGeom prst="rect">
                <a:avLst/>
              </a:prstGeom>
              <a:noFill/>
            </p:spPr>
            <p:txBody>
              <a:bodyPr wrap="square" rtlCol="0">
                <a:spAutoFit/>
              </a:bodyPr>
              <a:lstStyle/>
              <a:p>
                <a:pPr algn="ctr">
                  <a:buNone/>
                </a:pPr>
                <a:r>
                  <a:rPr lang="en-US" sz="1400" b="1" dirty="0"/>
                  <a:t>Seeing Beyond the Surface</a:t>
                </a:r>
              </a:p>
            </p:txBody>
          </p:sp>
          <p:sp>
            <p:nvSpPr>
              <p:cNvPr id="15" name="Arrow: Right 14">
                <a:extLst>
                  <a:ext uri="{FF2B5EF4-FFF2-40B4-BE49-F238E27FC236}">
                    <a16:creationId xmlns:a16="http://schemas.microsoft.com/office/drawing/2014/main" id="{DF633BB1-7359-3462-D2A4-2CB0EE660EE9}"/>
                  </a:ext>
                </a:extLst>
              </p:cNvPr>
              <p:cNvSpPr/>
              <p:nvPr/>
            </p:nvSpPr>
            <p:spPr>
              <a:xfrm>
                <a:off x="838201" y="2077418"/>
                <a:ext cx="3913408" cy="1188720"/>
              </a:xfrm>
              <a:prstGeom prst="rightArrow">
                <a:avLst/>
              </a:prstGeom>
              <a:solidFill>
                <a:schemeClr val="bg2">
                  <a:lumMod val="75000"/>
                </a:schemeClr>
              </a:solidFill>
              <a:ln>
                <a:solidFill>
                  <a:schemeClr val="tx1"/>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t>Observation</a:t>
                </a:r>
                <a:endParaRPr lang="en-US" sz="1600" dirty="0"/>
              </a:p>
            </p:txBody>
          </p:sp>
        </p:grpSp>
        <p:sp>
          <p:nvSpPr>
            <p:cNvPr id="17" name="TextBox 16">
              <a:extLst>
                <a:ext uri="{FF2B5EF4-FFF2-40B4-BE49-F238E27FC236}">
                  <a16:creationId xmlns:a16="http://schemas.microsoft.com/office/drawing/2014/main" id="{D91F6733-637F-9F09-AAF2-1212D68FCAE7}"/>
                </a:ext>
              </a:extLst>
            </p:cNvPr>
            <p:cNvSpPr txBox="1"/>
            <p:nvPr/>
          </p:nvSpPr>
          <p:spPr>
            <a:xfrm>
              <a:off x="1014847" y="4242122"/>
              <a:ext cx="3196507" cy="1692771"/>
            </a:xfrm>
            <a:prstGeom prst="rect">
              <a:avLst/>
            </a:prstGeom>
            <a:noFill/>
          </p:spPr>
          <p:txBody>
            <a:bodyPr wrap="square">
              <a:spAutoFit/>
            </a:bodyPr>
            <a:lstStyle/>
            <a:p>
              <a:pPr marL="182880" indent="-182880">
                <a:buFont typeface="Arial" panose="020B0604020202020204" pitchFamily="34" charset="0"/>
                <a:buChar char="•"/>
              </a:pPr>
              <a:r>
                <a:rPr lang="en-US" sz="1300" dirty="0"/>
                <a:t>Who’s asking questions that others aren’t?</a:t>
              </a:r>
            </a:p>
            <a:p>
              <a:pPr marL="182880" indent="-182880">
                <a:buFont typeface="Arial" panose="020B0604020202020204" pitchFamily="34" charset="0"/>
                <a:buChar char="•"/>
              </a:pPr>
              <a:r>
                <a:rPr lang="en-US" sz="1300" dirty="0"/>
                <a:t>What might resistance actually be protecting?</a:t>
              </a:r>
            </a:p>
            <a:p>
              <a:pPr marL="182880" indent="-182880">
                <a:buFont typeface="Arial" panose="020B0604020202020204" pitchFamily="34" charset="0"/>
                <a:buChar char="•"/>
              </a:pPr>
              <a:r>
                <a:rPr lang="en-US" sz="1300" dirty="0"/>
                <a:t>Which voices seem quiet — and why might that be?</a:t>
              </a:r>
            </a:p>
            <a:p>
              <a:pPr marL="182880" indent="-182880">
                <a:buFont typeface="Arial" panose="020B0604020202020204" pitchFamily="34" charset="0"/>
                <a:buChar char="•"/>
              </a:pPr>
              <a:r>
                <a:rPr lang="en-US" sz="1300" dirty="0"/>
                <a:t>What’s not being said — and what might that signal?</a:t>
              </a:r>
            </a:p>
          </p:txBody>
        </p:sp>
        <p:sp>
          <p:nvSpPr>
            <p:cNvPr id="18" name="TextBox 17">
              <a:extLst>
                <a:ext uri="{FF2B5EF4-FFF2-40B4-BE49-F238E27FC236}">
                  <a16:creationId xmlns:a16="http://schemas.microsoft.com/office/drawing/2014/main" id="{F11B3BF9-CF2C-0060-27E9-2E604575A0A1}"/>
                </a:ext>
              </a:extLst>
            </p:cNvPr>
            <p:cNvSpPr txBox="1"/>
            <p:nvPr/>
          </p:nvSpPr>
          <p:spPr>
            <a:xfrm>
              <a:off x="4367736" y="4231096"/>
              <a:ext cx="3196507" cy="1892826"/>
            </a:xfrm>
            <a:prstGeom prst="rect">
              <a:avLst/>
            </a:prstGeom>
            <a:noFill/>
          </p:spPr>
          <p:txBody>
            <a:bodyPr wrap="square">
              <a:spAutoFit/>
            </a:bodyPr>
            <a:lstStyle/>
            <a:p>
              <a:pPr marL="182880" indent="-182880">
                <a:buFont typeface="Arial" panose="020B0604020202020204" pitchFamily="34" charset="0"/>
                <a:buChar char="•"/>
              </a:pPr>
              <a:r>
                <a:rPr lang="en-US" sz="1300" dirty="0"/>
                <a:t>Where does curiosity show up as care or cautious skepticism?</a:t>
              </a:r>
            </a:p>
            <a:p>
              <a:pPr marL="182880" indent="-182880">
                <a:buFont typeface="Arial" panose="020B0604020202020204" pitchFamily="34" charset="0"/>
                <a:buChar char="•"/>
              </a:pPr>
              <a:r>
                <a:rPr lang="en-US" sz="1300" dirty="0"/>
                <a:t>What emotions are driving engagement (or avoidance)?</a:t>
              </a:r>
            </a:p>
            <a:p>
              <a:pPr marL="182880" indent="-182880">
                <a:buFont typeface="Arial" panose="020B0604020202020204" pitchFamily="34" charset="0"/>
                <a:buChar char="•"/>
              </a:pPr>
              <a:r>
                <a:rPr lang="en-US" sz="1300" dirty="0"/>
                <a:t>Who’s showing signals of early advocacy — and how can we amplify that and intentionally nurture this relationship?</a:t>
              </a:r>
            </a:p>
            <a:p>
              <a:endParaRPr lang="en-US" sz="1300" dirty="0"/>
            </a:p>
          </p:txBody>
        </p:sp>
        <p:sp>
          <p:nvSpPr>
            <p:cNvPr id="19" name="TextBox 18">
              <a:extLst>
                <a:ext uri="{FF2B5EF4-FFF2-40B4-BE49-F238E27FC236}">
                  <a16:creationId xmlns:a16="http://schemas.microsoft.com/office/drawing/2014/main" id="{78184825-4086-5AE3-CBE6-2083061810B4}"/>
                </a:ext>
              </a:extLst>
            </p:cNvPr>
            <p:cNvSpPr txBox="1"/>
            <p:nvPr/>
          </p:nvSpPr>
          <p:spPr>
            <a:xfrm>
              <a:off x="7780656" y="4231096"/>
              <a:ext cx="3394578" cy="1692771"/>
            </a:xfrm>
            <a:prstGeom prst="rect">
              <a:avLst/>
            </a:prstGeom>
            <a:noFill/>
          </p:spPr>
          <p:txBody>
            <a:bodyPr wrap="square">
              <a:spAutoFit/>
            </a:bodyPr>
            <a:lstStyle/>
            <a:p>
              <a:pPr marL="182880" indent="-182880">
                <a:buFont typeface="Arial" panose="020B0604020202020204" pitchFamily="34" charset="0"/>
                <a:buChar char="•"/>
              </a:pPr>
              <a:r>
                <a:rPr lang="en-US" sz="1300" dirty="0"/>
                <a:t>How might influence shift if curiosity increased?</a:t>
              </a:r>
            </a:p>
            <a:p>
              <a:pPr marL="182880" indent="-182880">
                <a:buFont typeface="Arial" panose="020B0604020202020204" pitchFamily="34" charset="0"/>
                <a:buChar char="•"/>
              </a:pPr>
              <a:r>
                <a:rPr lang="en-US" sz="1300" dirty="0"/>
                <a:t>How might emotional tone shift over time, and what would that tell us?</a:t>
              </a:r>
            </a:p>
            <a:p>
              <a:pPr marL="182880" indent="-182880">
                <a:buFont typeface="Arial" panose="020B0604020202020204" pitchFamily="34" charset="0"/>
                <a:buChar char="•"/>
              </a:pPr>
              <a:r>
                <a:rPr lang="en-US" sz="1300" dirty="0"/>
                <a:t>What small experiments could test a new engagement approach?</a:t>
              </a:r>
            </a:p>
            <a:p>
              <a:pPr marL="182880" indent="-182880">
                <a:buFont typeface="Arial" panose="020B0604020202020204" pitchFamily="34" charset="0"/>
                <a:buChar char="•"/>
              </a:pPr>
              <a:r>
                <a:rPr lang="en-US" sz="1300" dirty="0"/>
                <a:t>What data would tell us that sentiment is changing?</a:t>
              </a:r>
            </a:p>
          </p:txBody>
        </p:sp>
      </p:grpSp>
      <p:sp>
        <p:nvSpPr>
          <p:cNvPr id="20" name="Content Placeholder 2">
            <a:extLst>
              <a:ext uri="{FF2B5EF4-FFF2-40B4-BE49-F238E27FC236}">
                <a16:creationId xmlns:a16="http://schemas.microsoft.com/office/drawing/2014/main" id="{7637852A-6D14-4DFA-714F-59764004852C}"/>
              </a:ext>
            </a:extLst>
          </p:cNvPr>
          <p:cNvSpPr>
            <a:spLocks noGrp="1"/>
          </p:cNvSpPr>
          <p:nvPr>
            <p:ph idx="1"/>
          </p:nvPr>
        </p:nvSpPr>
        <p:spPr>
          <a:xfrm>
            <a:off x="838200" y="1527464"/>
            <a:ext cx="10633364" cy="1291365"/>
          </a:xfrm>
        </p:spPr>
        <p:txBody>
          <a:bodyPr>
            <a:normAutofit/>
          </a:bodyPr>
          <a:lstStyle/>
          <a:p>
            <a:pPr marL="0" indent="0">
              <a:lnSpc>
                <a:spcPct val="120000"/>
              </a:lnSpc>
              <a:buNone/>
            </a:pPr>
            <a:r>
              <a:rPr lang="en-US" sz="2000" dirty="0"/>
              <a:t>Curiosity turns analysis into insight. These questions help you see what the data can’t show. Behind every stakeholder map is a human story. These questions help you find it. If your stakeholder grid could talk — these are some questions it would ask you.</a:t>
            </a:r>
          </a:p>
        </p:txBody>
      </p:sp>
      <p:pic>
        <p:nvPicPr>
          <p:cNvPr id="23" name="Graphic 22" descr="Fork In Road with solid fill">
            <a:extLst>
              <a:ext uri="{FF2B5EF4-FFF2-40B4-BE49-F238E27FC236}">
                <a16:creationId xmlns:a16="http://schemas.microsoft.com/office/drawing/2014/main" id="{6D9A3F20-8D54-99F0-B5FD-49C5B46B318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02804" y="2930210"/>
            <a:ext cx="548640" cy="548640"/>
          </a:xfrm>
          <a:prstGeom prst="rect">
            <a:avLst/>
          </a:prstGeom>
        </p:spPr>
      </p:pic>
      <p:pic>
        <p:nvPicPr>
          <p:cNvPr id="25" name="Graphic 24" descr="Smiling with hearts face outline with solid fill">
            <a:extLst>
              <a:ext uri="{FF2B5EF4-FFF2-40B4-BE49-F238E27FC236}">
                <a16:creationId xmlns:a16="http://schemas.microsoft.com/office/drawing/2014/main" id="{0E532891-F1BF-3AF2-D6C6-D1DE8998CCB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538036" y="2987533"/>
            <a:ext cx="548640" cy="548640"/>
          </a:xfrm>
          <a:prstGeom prst="rect">
            <a:avLst/>
          </a:prstGeom>
        </p:spPr>
      </p:pic>
      <p:pic>
        <p:nvPicPr>
          <p:cNvPr id="27" name="Graphic 26" descr="Eye with solid fill">
            <a:extLst>
              <a:ext uri="{FF2B5EF4-FFF2-40B4-BE49-F238E27FC236}">
                <a16:creationId xmlns:a16="http://schemas.microsoft.com/office/drawing/2014/main" id="{05DB5478-979C-0A3C-31A2-ED2F4D90A86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87423" y="2981194"/>
            <a:ext cx="548640" cy="548640"/>
          </a:xfrm>
          <a:prstGeom prst="rect">
            <a:avLst/>
          </a:prstGeom>
        </p:spPr>
      </p:pic>
      <p:sp>
        <p:nvSpPr>
          <p:cNvPr id="28" name="Rectangle 27">
            <a:extLst>
              <a:ext uri="{FF2B5EF4-FFF2-40B4-BE49-F238E27FC236}">
                <a16:creationId xmlns:a16="http://schemas.microsoft.com/office/drawing/2014/main" id="{C453594A-F852-7204-F8D2-32104F0EFC7A}"/>
              </a:ext>
            </a:extLst>
          </p:cNvPr>
          <p:cNvSpPr/>
          <p:nvPr/>
        </p:nvSpPr>
        <p:spPr>
          <a:xfrm>
            <a:off x="8925761" y="265112"/>
            <a:ext cx="2249473" cy="1188720"/>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t>Curiosity Check-In:</a:t>
            </a:r>
            <a:br>
              <a:rPr lang="en-US" sz="1200" dirty="0"/>
            </a:br>
            <a:r>
              <a:rPr lang="en-US" sz="1200" dirty="0"/>
              <a:t>What new insight(s) emerged after asking these questions — and what will you do differently because of it?</a:t>
            </a:r>
          </a:p>
        </p:txBody>
      </p:sp>
      <p:pic>
        <p:nvPicPr>
          <p:cNvPr id="45" name="Graphic 44" descr="Lightbulb with solid fill">
            <a:extLst>
              <a:ext uri="{FF2B5EF4-FFF2-40B4-BE49-F238E27FC236}">
                <a16:creationId xmlns:a16="http://schemas.microsoft.com/office/drawing/2014/main" id="{BEDC38C2-A88D-EAA0-95A4-07834D2B51A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098424" y="324648"/>
            <a:ext cx="260600" cy="260600"/>
          </a:xfrm>
          <a:prstGeom prst="rect">
            <a:avLst/>
          </a:prstGeom>
        </p:spPr>
      </p:pic>
    </p:spTree>
    <p:extLst>
      <p:ext uri="{BB962C8B-B14F-4D97-AF65-F5344CB8AC3E}">
        <p14:creationId xmlns:p14="http://schemas.microsoft.com/office/powerpoint/2010/main" val="889976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686B4-2BBD-DB88-35CF-745DE938E0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835248-2671-5470-7086-147C37138BE8}"/>
              </a:ext>
            </a:extLst>
          </p:cNvPr>
          <p:cNvSpPr>
            <a:spLocks noGrp="1"/>
          </p:cNvSpPr>
          <p:nvPr>
            <p:ph type="title"/>
          </p:nvPr>
        </p:nvSpPr>
        <p:spPr/>
        <p:txBody>
          <a:bodyPr/>
          <a:lstStyle/>
          <a:p>
            <a:r>
              <a:rPr lang="en-US" dirty="0"/>
              <a:t>AI Insights: Follow-Up Prompts</a:t>
            </a:r>
          </a:p>
        </p:txBody>
      </p:sp>
      <p:sp>
        <p:nvSpPr>
          <p:cNvPr id="4" name="Rectangle 3">
            <a:extLst>
              <a:ext uri="{FF2B5EF4-FFF2-40B4-BE49-F238E27FC236}">
                <a16:creationId xmlns:a16="http://schemas.microsoft.com/office/drawing/2014/main" id="{93E3EAF4-A343-EFEA-18CD-E3C41DCBACD6}"/>
              </a:ext>
            </a:extLst>
          </p:cNvPr>
          <p:cNvSpPr/>
          <p:nvPr/>
        </p:nvSpPr>
        <p:spPr>
          <a:xfrm>
            <a:off x="673101" y="1447800"/>
            <a:ext cx="3567270" cy="40706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tIns="18288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Red Hat Display"/>
                <a:ea typeface="+mn-ea"/>
                <a:cs typeface="+mn-cs"/>
              </a:rPr>
              <a:t>Engagement Strategy Design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Red Hat Display"/>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Red Hat Display"/>
                <a:ea typeface="+mn-ea"/>
                <a:cs typeface="+mn-cs"/>
              </a:rPr>
              <a:t>“Based on the stakeholder analysis you just created, design a tailored engagement strategy for each stakeholder group.</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Red Hat Display"/>
                <a:ea typeface="+mn-ea"/>
                <a:cs typeface="+mn-cs"/>
              </a:rPr>
              <a:t>For each group, include:</a:t>
            </a:r>
          </a:p>
          <a:p>
            <a:pPr marL="171450" marR="0" lvl="0" indent="-171450" defTabSz="914400" rtl="0" eaLnBrk="1" fontAlgn="auto" latinLnBrk="0" hangingPunct="1">
              <a:lnSpc>
                <a:spcPct val="100000"/>
              </a:lnSpc>
              <a:spcBef>
                <a:spcPts val="0"/>
              </a:spcBef>
              <a:spcAft>
                <a:spcPts val="0"/>
              </a:spcAft>
              <a:buClrTx/>
              <a:buSzTx/>
              <a:buFontTx/>
              <a:buChar char="-"/>
              <a:tabLst/>
              <a:defRPr/>
            </a:pPr>
            <a:r>
              <a:rPr kumimoji="0" lang="en-US" sz="1200" b="0" i="0" u="none" strike="noStrike" kern="1200" cap="none" spc="0" normalizeH="0" baseline="0" noProof="0" dirty="0">
                <a:ln>
                  <a:noFill/>
                </a:ln>
                <a:solidFill>
                  <a:prstClr val="white"/>
                </a:solidFill>
                <a:effectLst/>
                <a:uLnTx/>
                <a:uFillTx/>
                <a:latin typeface="Red Hat Display"/>
                <a:ea typeface="+mn-ea"/>
                <a:cs typeface="+mn-cs"/>
              </a:rPr>
              <a:t>Primary communication goal</a:t>
            </a:r>
          </a:p>
          <a:p>
            <a:pPr marL="171450" marR="0" lvl="0" indent="-171450" defTabSz="914400" rtl="0" eaLnBrk="1" fontAlgn="auto" latinLnBrk="0" hangingPunct="1">
              <a:lnSpc>
                <a:spcPct val="100000"/>
              </a:lnSpc>
              <a:spcBef>
                <a:spcPts val="0"/>
              </a:spcBef>
              <a:spcAft>
                <a:spcPts val="0"/>
              </a:spcAft>
              <a:buClrTx/>
              <a:buSzTx/>
              <a:buFontTx/>
              <a:buChar char="-"/>
              <a:tabLst/>
              <a:defRPr/>
            </a:pPr>
            <a:r>
              <a:rPr kumimoji="0" lang="en-US" sz="1200" b="0" i="0" u="none" strike="noStrike" kern="1200" cap="none" spc="0" normalizeH="0" baseline="0" noProof="0" dirty="0">
                <a:ln>
                  <a:noFill/>
                </a:ln>
                <a:solidFill>
                  <a:prstClr val="white"/>
                </a:solidFill>
                <a:effectLst/>
                <a:uLnTx/>
                <a:uFillTx/>
                <a:latin typeface="Red Hat Display"/>
                <a:ea typeface="+mn-ea"/>
                <a:cs typeface="+mn-cs"/>
              </a:rPr>
              <a:t>Recommended channels or touchpoints</a:t>
            </a:r>
          </a:p>
          <a:p>
            <a:pPr marL="171450" marR="0" lvl="0" indent="-171450" defTabSz="914400" rtl="0" eaLnBrk="1" fontAlgn="auto" latinLnBrk="0" hangingPunct="1">
              <a:lnSpc>
                <a:spcPct val="100000"/>
              </a:lnSpc>
              <a:spcBef>
                <a:spcPts val="0"/>
              </a:spcBef>
              <a:spcAft>
                <a:spcPts val="0"/>
              </a:spcAft>
              <a:buClrTx/>
              <a:buSzTx/>
              <a:buFontTx/>
              <a:buChar char="-"/>
              <a:tabLst/>
              <a:defRPr/>
            </a:pPr>
            <a:r>
              <a:rPr kumimoji="0" lang="en-US" sz="1200" b="0" i="0" u="none" strike="noStrike" kern="1200" cap="none" spc="0" normalizeH="0" baseline="0" noProof="0" dirty="0">
                <a:ln>
                  <a:noFill/>
                </a:ln>
                <a:solidFill>
                  <a:prstClr val="white"/>
                </a:solidFill>
                <a:effectLst/>
                <a:uLnTx/>
                <a:uFillTx/>
                <a:latin typeface="Red Hat Display"/>
                <a:ea typeface="+mn-ea"/>
                <a:cs typeface="+mn-cs"/>
              </a:rPr>
              <a:t>Tone and messaging focus</a:t>
            </a:r>
          </a:p>
          <a:p>
            <a:pPr marL="171450" marR="0" lvl="0" indent="-171450" defTabSz="914400" rtl="0" eaLnBrk="1" fontAlgn="auto" latinLnBrk="0" hangingPunct="1">
              <a:lnSpc>
                <a:spcPct val="100000"/>
              </a:lnSpc>
              <a:spcBef>
                <a:spcPts val="0"/>
              </a:spcBef>
              <a:spcAft>
                <a:spcPts val="0"/>
              </a:spcAft>
              <a:buClrTx/>
              <a:buSzTx/>
              <a:buFontTx/>
              <a:buChar char="-"/>
              <a:tabLst/>
              <a:defRPr/>
            </a:pPr>
            <a:r>
              <a:rPr kumimoji="0" lang="en-US" sz="1200" b="0" i="0" u="none" strike="noStrike" kern="1200" cap="none" spc="0" normalizeH="0" baseline="0" noProof="0" dirty="0">
                <a:ln>
                  <a:noFill/>
                </a:ln>
                <a:solidFill>
                  <a:prstClr val="white"/>
                </a:solidFill>
                <a:effectLst/>
                <a:uLnTx/>
                <a:uFillTx/>
                <a:latin typeface="Red Hat Display"/>
                <a:ea typeface="+mn-ea"/>
                <a:cs typeface="+mn-cs"/>
              </a:rPr>
              <a:t>Specific engagement tactic or activity</a:t>
            </a:r>
          </a:p>
          <a:p>
            <a:pPr marL="171450" marR="0" lvl="0" indent="-171450" defTabSz="914400" rtl="0" eaLnBrk="1" fontAlgn="auto" latinLnBrk="0" hangingPunct="1">
              <a:lnSpc>
                <a:spcPct val="100000"/>
              </a:lnSpc>
              <a:spcBef>
                <a:spcPts val="0"/>
              </a:spcBef>
              <a:spcAft>
                <a:spcPts val="0"/>
              </a:spcAft>
              <a:buClrTx/>
              <a:buSzTx/>
              <a:buFontTx/>
              <a:buChar char="-"/>
              <a:tabLst/>
              <a:defRPr/>
            </a:pPr>
            <a:r>
              <a:rPr kumimoji="0" lang="en-US" sz="1200" b="0" i="0" u="none" strike="noStrike" kern="1200" cap="none" spc="0" normalizeH="0" baseline="0" noProof="0" dirty="0">
                <a:ln>
                  <a:noFill/>
                </a:ln>
                <a:solidFill>
                  <a:prstClr val="white"/>
                </a:solidFill>
                <a:effectLst/>
                <a:uLnTx/>
                <a:uFillTx/>
                <a:latin typeface="Red Hat Display"/>
                <a:ea typeface="+mn-ea"/>
                <a:cs typeface="+mn-cs"/>
              </a:rPr>
              <a:t>Frequency of interaction</a:t>
            </a:r>
          </a:p>
          <a:p>
            <a:pPr marR="0" lvl="0" defTabSz="914400" rtl="0" eaLnBrk="1" fontAlgn="auto" latinLnBrk="0" hangingPunct="1">
              <a:lnSpc>
                <a:spcPct val="100000"/>
              </a:lnSpc>
              <a:spcBef>
                <a:spcPts val="0"/>
              </a:spcBef>
              <a:spcAft>
                <a:spcPts val="0"/>
              </a:spcAft>
              <a:buClrTx/>
              <a:buSzTx/>
              <a:tabLst/>
              <a:defRPr/>
            </a:pPr>
            <a:r>
              <a:rPr kumimoji="0" lang="en-US" sz="1200" b="0" i="0" u="none" strike="noStrike" kern="1200" cap="none" spc="0" normalizeH="0" baseline="0" noProof="0" dirty="0">
                <a:ln>
                  <a:noFill/>
                </a:ln>
                <a:solidFill>
                  <a:prstClr val="white"/>
                </a:solidFill>
                <a:effectLst/>
                <a:uLnTx/>
                <a:uFillTx/>
                <a:latin typeface="Red Hat Display"/>
                <a:ea typeface="+mn-ea"/>
                <a:cs typeface="+mn-cs"/>
              </a:rPr>
              <a:t>Summarize in a concise table or list. Then end with a short narrative paragraph titled “Where to Start” — recommending the top two engagement priorities to build early momentum.”</a:t>
            </a:r>
          </a:p>
        </p:txBody>
      </p:sp>
      <p:sp>
        <p:nvSpPr>
          <p:cNvPr id="6" name="Rectangle 5">
            <a:extLst>
              <a:ext uri="{FF2B5EF4-FFF2-40B4-BE49-F238E27FC236}">
                <a16:creationId xmlns:a16="http://schemas.microsoft.com/office/drawing/2014/main" id="{D6A3D789-2F9D-5181-DBF2-772FD023CE7C}"/>
              </a:ext>
            </a:extLst>
          </p:cNvPr>
          <p:cNvSpPr/>
          <p:nvPr/>
        </p:nvSpPr>
        <p:spPr>
          <a:xfrm>
            <a:off x="8216899" y="1447800"/>
            <a:ext cx="3567270" cy="4070685"/>
          </a:xfrm>
          <a:prstGeom prst="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tIns="182880" rtlCol="0" anchor="t"/>
          <a:lstStyle/>
          <a:p>
            <a:pPr lvl="0" algn="ctr"/>
            <a:r>
              <a:rPr lang="en-US" sz="2000" b="1" dirty="0">
                <a:solidFill>
                  <a:prstClr val="white"/>
                </a:solidFill>
              </a:rPr>
              <a:t>Narrative Insights &amp; Leadership Storytelling</a:t>
            </a:r>
          </a:p>
          <a:p>
            <a:pPr lvl="0" algn="ctr"/>
            <a:endParaRPr kumimoji="0" lang="en-US" sz="1200" b="1" i="0" u="none" strike="noStrike" kern="1200" cap="none" spc="0" normalizeH="0" baseline="0" noProof="0" dirty="0">
              <a:ln>
                <a:noFill/>
              </a:ln>
              <a:solidFill>
                <a:prstClr val="white"/>
              </a:solidFill>
              <a:effectLst/>
              <a:uLnTx/>
              <a:uFillTx/>
              <a:latin typeface="Red Hat Display"/>
              <a:ea typeface="+mn-ea"/>
              <a:cs typeface="+mn-cs"/>
            </a:endParaRPr>
          </a:p>
          <a:p>
            <a:r>
              <a:rPr lang="en-US" sz="1200" dirty="0"/>
              <a:t>“Using the stakeholder analysis results you created earlier, craft a short executive summary narrative (150–250 words) that explains the story the data tells about the organization.</a:t>
            </a:r>
          </a:p>
          <a:p>
            <a:r>
              <a:rPr lang="en-US" sz="1200" dirty="0"/>
              <a:t>Structure it as:</a:t>
            </a:r>
          </a:p>
          <a:p>
            <a:pPr marL="171450" indent="-171450">
              <a:buFontTx/>
              <a:buChar char="-"/>
            </a:pPr>
            <a:r>
              <a:rPr lang="en-US" sz="1200" dirty="0">
                <a:solidFill>
                  <a:prstClr val="white"/>
                </a:solidFill>
                <a:latin typeface="Red Hat Display"/>
              </a:rPr>
              <a:t>Headline insight: What’s the overall pattern or truth emerging from the data?</a:t>
            </a:r>
          </a:p>
          <a:p>
            <a:pPr marL="171450" indent="-171450">
              <a:buFontTx/>
              <a:buChar char="-"/>
            </a:pPr>
            <a:r>
              <a:rPr lang="en-US" sz="1200" dirty="0">
                <a:solidFill>
                  <a:prstClr val="white"/>
                </a:solidFill>
                <a:latin typeface="Red Hat Display"/>
              </a:rPr>
              <a:t>Supporting observations: 2–3 examples from the stakeholder table.</a:t>
            </a:r>
          </a:p>
          <a:p>
            <a:pPr marL="171450" indent="-171450">
              <a:buFontTx/>
              <a:buChar char="-"/>
            </a:pPr>
            <a:r>
              <a:rPr lang="en-US" sz="1200" dirty="0">
                <a:solidFill>
                  <a:prstClr val="white"/>
                </a:solidFill>
                <a:latin typeface="Red Hat Display"/>
              </a:rPr>
              <a:t>Human insight: What emotions, motivations, or mindsets are shaping these patterns?</a:t>
            </a:r>
          </a:p>
          <a:p>
            <a:pPr marL="171450" indent="-171450">
              <a:buFontTx/>
              <a:buChar char="-"/>
            </a:pPr>
            <a:r>
              <a:rPr lang="en-US" sz="1200" dirty="0">
                <a:solidFill>
                  <a:prstClr val="white"/>
                </a:solidFill>
                <a:latin typeface="Red Hat Display"/>
              </a:rPr>
              <a:t>Call to leadership: What should leaders pay attention to next?</a:t>
            </a:r>
          </a:p>
          <a:p>
            <a:r>
              <a:rPr lang="en-US" sz="1200" dirty="0"/>
              <a:t>Use clear, empathetic language — something a change sponsor could read aloud at a town hall.”</a:t>
            </a:r>
          </a:p>
        </p:txBody>
      </p:sp>
      <p:sp>
        <p:nvSpPr>
          <p:cNvPr id="5" name="Rectangle 4">
            <a:extLst>
              <a:ext uri="{FF2B5EF4-FFF2-40B4-BE49-F238E27FC236}">
                <a16:creationId xmlns:a16="http://schemas.microsoft.com/office/drawing/2014/main" id="{4FB5E1CD-28B2-ACAF-C02E-E498BF4F306C}"/>
              </a:ext>
            </a:extLst>
          </p:cNvPr>
          <p:cNvSpPr/>
          <p:nvPr/>
        </p:nvSpPr>
        <p:spPr>
          <a:xfrm>
            <a:off x="4445000" y="1447800"/>
            <a:ext cx="3567270" cy="4070685"/>
          </a:xfrm>
          <a:prstGeom prst="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tIns="18288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Red Hat Display"/>
                <a:ea typeface="+mn-ea"/>
                <a:cs typeface="+mn-cs"/>
              </a:rPr>
              <a:t>Curiosity Patterns &amp; Influence Mapping</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1" dirty="0">
              <a:solidFill>
                <a:prstClr val="white"/>
              </a:solidFill>
              <a:latin typeface="Red Hat Display"/>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i="0" u="none" strike="noStrike" kern="1200" cap="none" spc="0" normalizeH="0" baseline="0" noProof="0" dirty="0">
                <a:ln>
                  <a:noFill/>
                </a:ln>
                <a:solidFill>
                  <a:prstClr val="white"/>
                </a:solidFill>
                <a:effectLst/>
                <a:uLnTx/>
                <a:uFillTx/>
                <a:latin typeface="Red Hat Display"/>
                <a:ea typeface="+mn-ea"/>
                <a:cs typeface="+mn-cs"/>
              </a:rPr>
              <a:t>“Review the stakeholder table you generated earlier. Identify where curiosity and influence overlap — stakeholders or groups who are both high in curiosity and medium-to-high influence. Then answer:</a:t>
            </a:r>
          </a:p>
          <a:p>
            <a:pPr marL="171450" marR="0" lvl="0" indent="-171450" defTabSz="914400" rtl="0" eaLnBrk="1" fontAlgn="auto" latinLnBrk="0" hangingPunct="1">
              <a:lnSpc>
                <a:spcPct val="100000"/>
              </a:lnSpc>
              <a:spcBef>
                <a:spcPts val="0"/>
              </a:spcBef>
              <a:spcAft>
                <a:spcPts val="0"/>
              </a:spcAft>
              <a:buClrTx/>
              <a:buSzTx/>
              <a:buFontTx/>
              <a:buChar char="-"/>
              <a:tabLst/>
              <a:defRPr/>
            </a:pPr>
            <a:r>
              <a:rPr kumimoji="0" lang="en-US" sz="1200" i="0" u="none" strike="noStrike" kern="1200" cap="none" spc="0" normalizeH="0" baseline="0" noProof="0" dirty="0">
                <a:ln>
                  <a:noFill/>
                </a:ln>
                <a:solidFill>
                  <a:prstClr val="white"/>
                </a:solidFill>
                <a:effectLst/>
                <a:uLnTx/>
                <a:uFillTx/>
                <a:latin typeface="Red Hat Display"/>
                <a:ea typeface="+mn-ea"/>
                <a:cs typeface="+mn-cs"/>
              </a:rPr>
              <a:t>Which individuals or groups could act as curiosity catalysts (helping others explore rather than resist)?</a:t>
            </a:r>
          </a:p>
          <a:p>
            <a:pPr marL="171450" marR="0" lvl="0" indent="-171450" defTabSz="914400" rtl="0" eaLnBrk="1" fontAlgn="auto" latinLnBrk="0" hangingPunct="1">
              <a:lnSpc>
                <a:spcPct val="100000"/>
              </a:lnSpc>
              <a:spcBef>
                <a:spcPts val="0"/>
              </a:spcBef>
              <a:spcAft>
                <a:spcPts val="0"/>
              </a:spcAft>
              <a:buClrTx/>
              <a:buSzTx/>
              <a:buFontTx/>
              <a:buChar char="-"/>
              <a:tabLst/>
              <a:defRPr/>
            </a:pPr>
            <a:r>
              <a:rPr kumimoji="0" lang="en-US" sz="1200" i="0" u="none" strike="noStrike" kern="1200" cap="none" spc="0" normalizeH="0" baseline="0" noProof="0" dirty="0">
                <a:ln>
                  <a:noFill/>
                </a:ln>
                <a:solidFill>
                  <a:prstClr val="white"/>
                </a:solidFill>
                <a:effectLst/>
                <a:uLnTx/>
                <a:uFillTx/>
                <a:latin typeface="Red Hat Display"/>
                <a:ea typeface="+mn-ea"/>
                <a:cs typeface="+mn-cs"/>
              </a:rPr>
              <a:t>Which influential groups are showing low curiosity — and what kind of messaging or data might re-engage them?</a:t>
            </a:r>
          </a:p>
          <a:p>
            <a:pPr marL="171450" marR="0" lvl="0" indent="-171450" defTabSz="914400" rtl="0" eaLnBrk="1" fontAlgn="auto" latinLnBrk="0" hangingPunct="1">
              <a:lnSpc>
                <a:spcPct val="100000"/>
              </a:lnSpc>
              <a:spcBef>
                <a:spcPts val="0"/>
              </a:spcBef>
              <a:spcAft>
                <a:spcPts val="0"/>
              </a:spcAft>
              <a:buClrTx/>
              <a:buSzTx/>
              <a:buFontTx/>
              <a:buChar char="-"/>
              <a:tabLst/>
              <a:defRPr/>
            </a:pPr>
            <a:r>
              <a:rPr kumimoji="0" lang="en-US" sz="1200" i="0" u="none" strike="noStrike" kern="1200" cap="none" spc="0" normalizeH="0" baseline="0" noProof="0" dirty="0">
                <a:ln>
                  <a:noFill/>
                </a:ln>
                <a:solidFill>
                  <a:prstClr val="white"/>
                </a:solidFill>
                <a:effectLst/>
                <a:uLnTx/>
                <a:uFillTx/>
                <a:latin typeface="Red Hat Display"/>
                <a:ea typeface="+mn-ea"/>
                <a:cs typeface="+mn-cs"/>
              </a:rPr>
              <a:t>What unexpected relationships or cross-group dynamics might be leveraged to accelerate trust and understanding?</a:t>
            </a:r>
          </a:p>
          <a:p>
            <a:pPr marR="0" lvl="0" defTabSz="914400" rtl="0" eaLnBrk="1" fontAlgn="auto" latinLnBrk="0" hangingPunct="1">
              <a:lnSpc>
                <a:spcPct val="100000"/>
              </a:lnSpc>
              <a:spcBef>
                <a:spcPts val="0"/>
              </a:spcBef>
              <a:spcAft>
                <a:spcPts val="0"/>
              </a:spcAft>
              <a:buClrTx/>
              <a:buSzTx/>
              <a:tabLst/>
              <a:defRPr/>
            </a:pPr>
            <a:r>
              <a:rPr kumimoji="0" lang="en-US" sz="1200" i="0" u="none" strike="noStrike" kern="1200" cap="none" spc="0" normalizeH="0" baseline="0" noProof="0" dirty="0">
                <a:ln>
                  <a:noFill/>
                </a:ln>
                <a:solidFill>
                  <a:prstClr val="white"/>
                </a:solidFill>
                <a:effectLst/>
                <a:uLnTx/>
                <a:uFillTx/>
                <a:latin typeface="Red Hat Display"/>
                <a:ea typeface="+mn-ea"/>
                <a:cs typeface="+mn-cs"/>
              </a:rPr>
              <a:t>Conclude with three ‘Curiosity Intervention Ideas’ that a change leader could test this month.”</a:t>
            </a:r>
          </a:p>
        </p:txBody>
      </p:sp>
      <p:sp>
        <p:nvSpPr>
          <p:cNvPr id="13" name="Slide Number Placeholder 5">
            <a:extLst>
              <a:ext uri="{FF2B5EF4-FFF2-40B4-BE49-F238E27FC236}">
                <a16:creationId xmlns:a16="http://schemas.microsoft.com/office/drawing/2014/main" id="{C9951E42-0552-2E45-1935-3652907ED5CF}"/>
              </a:ext>
            </a:extLst>
          </p:cNvPr>
          <p:cNvSpPr>
            <a:spLocks noGrp="1"/>
          </p:cNvSpPr>
          <p:nvPr>
            <p:ph type="sldNum" sz="quarter" idx="4"/>
          </p:nvPr>
        </p:nvSpPr>
        <p:spPr>
          <a:xfrm>
            <a:off x="10777928" y="6356350"/>
            <a:ext cx="575872" cy="365125"/>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D9E86EA-E53D-4F9F-99A8-03D153F9CD51}" type="slidenum">
              <a:rPr kumimoji="0" lang="en-US" sz="1000" b="0" i="0" u="none" strike="noStrike" kern="1200" cap="none" spc="0" normalizeH="0" baseline="0" noProof="0" smtClean="0">
                <a:ln>
                  <a:noFill/>
                </a:ln>
                <a:solidFill>
                  <a:schemeClr val="tx1"/>
                </a:solidFill>
                <a:effectLst/>
                <a:uLnTx/>
                <a:uFillTx/>
                <a:latin typeface="Red Hat Display"/>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dirty="0">
              <a:ln>
                <a:noFill/>
              </a:ln>
              <a:solidFill>
                <a:schemeClr val="tx1"/>
              </a:solidFill>
              <a:effectLst/>
              <a:uLnTx/>
              <a:uFillTx/>
              <a:latin typeface="Red Hat Display"/>
              <a:ea typeface="+mn-ea"/>
              <a:cs typeface="+mn-cs"/>
            </a:endParaRPr>
          </a:p>
        </p:txBody>
      </p:sp>
      <p:sp>
        <p:nvSpPr>
          <p:cNvPr id="7" name="TextBox 6">
            <a:extLst>
              <a:ext uri="{FF2B5EF4-FFF2-40B4-BE49-F238E27FC236}">
                <a16:creationId xmlns:a16="http://schemas.microsoft.com/office/drawing/2014/main" id="{A97F4DA4-33C8-ED6C-94F2-EB4F70778578}"/>
              </a:ext>
            </a:extLst>
          </p:cNvPr>
          <p:cNvSpPr txBox="1"/>
          <p:nvPr/>
        </p:nvSpPr>
        <p:spPr>
          <a:xfrm>
            <a:off x="838200" y="5569545"/>
            <a:ext cx="3402172" cy="523220"/>
          </a:xfrm>
          <a:prstGeom prst="rect">
            <a:avLst/>
          </a:prstGeom>
          <a:noFill/>
        </p:spPr>
        <p:txBody>
          <a:bodyPr wrap="square">
            <a:spAutoFit/>
          </a:bodyPr>
          <a:lstStyle/>
          <a:p>
            <a:r>
              <a:rPr lang="en-US" sz="1400" b="1" dirty="0"/>
              <a:t>Purpose:</a:t>
            </a:r>
            <a:r>
              <a:rPr lang="en-US" sz="1400" dirty="0"/>
              <a:t> Translate analysis into tailored action — turning patterns into plans.</a:t>
            </a:r>
            <a:endParaRPr lang="en-US" sz="1400" b="1" dirty="0"/>
          </a:p>
        </p:txBody>
      </p:sp>
      <p:sp>
        <p:nvSpPr>
          <p:cNvPr id="10" name="TextBox 9">
            <a:extLst>
              <a:ext uri="{FF2B5EF4-FFF2-40B4-BE49-F238E27FC236}">
                <a16:creationId xmlns:a16="http://schemas.microsoft.com/office/drawing/2014/main" id="{509D64DA-BF24-B99B-2D97-29F1C64A7A34}"/>
              </a:ext>
            </a:extLst>
          </p:cNvPr>
          <p:cNvSpPr txBox="1"/>
          <p:nvPr/>
        </p:nvSpPr>
        <p:spPr>
          <a:xfrm>
            <a:off x="4445000" y="5614252"/>
            <a:ext cx="3567270" cy="738664"/>
          </a:xfrm>
          <a:prstGeom prst="rect">
            <a:avLst/>
          </a:prstGeom>
          <a:noFill/>
        </p:spPr>
        <p:txBody>
          <a:bodyPr wrap="square">
            <a:spAutoFit/>
          </a:bodyPr>
          <a:lstStyle/>
          <a:p>
            <a:r>
              <a:rPr lang="en-US" sz="1400" b="1" dirty="0"/>
              <a:t>Purpose:</a:t>
            </a:r>
            <a:r>
              <a:rPr lang="en-US" sz="1400" dirty="0"/>
              <a:t> Surface subtler dynamics — who’s asking, influencing or amplifying change curiosity.</a:t>
            </a:r>
            <a:endParaRPr lang="en-US" sz="1400" b="1" dirty="0"/>
          </a:p>
        </p:txBody>
      </p:sp>
      <p:sp>
        <p:nvSpPr>
          <p:cNvPr id="14" name="TextBox 13">
            <a:extLst>
              <a:ext uri="{FF2B5EF4-FFF2-40B4-BE49-F238E27FC236}">
                <a16:creationId xmlns:a16="http://schemas.microsoft.com/office/drawing/2014/main" id="{5841E285-0D57-FE0D-0124-F00AB8236E71}"/>
              </a:ext>
            </a:extLst>
          </p:cNvPr>
          <p:cNvSpPr txBox="1"/>
          <p:nvPr/>
        </p:nvSpPr>
        <p:spPr>
          <a:xfrm>
            <a:off x="8216899" y="5614252"/>
            <a:ext cx="3567270" cy="738664"/>
          </a:xfrm>
          <a:prstGeom prst="rect">
            <a:avLst/>
          </a:prstGeom>
          <a:noFill/>
        </p:spPr>
        <p:txBody>
          <a:bodyPr wrap="square">
            <a:spAutoFit/>
          </a:bodyPr>
          <a:lstStyle/>
          <a:p>
            <a:r>
              <a:rPr lang="en-US" sz="1400" b="1" dirty="0"/>
              <a:t>Purpose:</a:t>
            </a:r>
            <a:r>
              <a:rPr lang="en-US" sz="1400" dirty="0"/>
              <a:t> Convert analytical findings into emotional, human-centered storytelling for sponsors or execs.</a:t>
            </a:r>
          </a:p>
        </p:txBody>
      </p:sp>
    </p:spTree>
    <p:extLst>
      <p:ext uri="{BB962C8B-B14F-4D97-AF65-F5344CB8AC3E}">
        <p14:creationId xmlns:p14="http://schemas.microsoft.com/office/powerpoint/2010/main" val="41535592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C971F-F70B-E7A7-30CB-80ACA733C9F3}"/>
              </a:ext>
            </a:extLst>
          </p:cNvPr>
          <p:cNvSpPr>
            <a:spLocks noGrp="1"/>
          </p:cNvSpPr>
          <p:nvPr>
            <p:ph type="title"/>
          </p:nvPr>
        </p:nvSpPr>
        <p:spPr/>
        <p:txBody>
          <a:bodyPr/>
          <a:lstStyle/>
          <a:p>
            <a:r>
              <a:rPr lang="en-US" dirty="0"/>
              <a:t>Actions &amp; Next Steps | Structure</a:t>
            </a:r>
          </a:p>
        </p:txBody>
      </p:sp>
      <p:graphicFrame>
        <p:nvGraphicFramePr>
          <p:cNvPr id="5" name="Content Placeholder 4">
            <a:extLst>
              <a:ext uri="{FF2B5EF4-FFF2-40B4-BE49-F238E27FC236}">
                <a16:creationId xmlns:a16="http://schemas.microsoft.com/office/drawing/2014/main" id="{FA7E8A27-4E12-9957-EB6C-6A27340334A2}"/>
              </a:ext>
            </a:extLst>
          </p:cNvPr>
          <p:cNvGraphicFramePr>
            <a:graphicFrameLocks noGrp="1"/>
          </p:cNvGraphicFramePr>
          <p:nvPr>
            <p:ph idx="1"/>
            <p:extLst>
              <p:ext uri="{D42A27DB-BD31-4B8C-83A1-F6EECF244321}">
                <p14:modId xmlns:p14="http://schemas.microsoft.com/office/powerpoint/2010/main" val="1318618759"/>
              </p:ext>
            </p:extLst>
          </p:nvPr>
        </p:nvGraphicFramePr>
        <p:xfrm>
          <a:off x="765464" y="3559501"/>
          <a:ext cx="10515600" cy="1371600"/>
        </p:xfrm>
        <a:graphic>
          <a:graphicData uri="http://schemas.openxmlformats.org/drawingml/2006/table">
            <a:tbl>
              <a:tblPr/>
              <a:tblGrid>
                <a:gridCol w="2103120">
                  <a:extLst>
                    <a:ext uri="{9D8B030D-6E8A-4147-A177-3AD203B41FA5}">
                      <a16:colId xmlns:a16="http://schemas.microsoft.com/office/drawing/2014/main" val="3717613781"/>
                    </a:ext>
                  </a:extLst>
                </a:gridCol>
                <a:gridCol w="2103120">
                  <a:extLst>
                    <a:ext uri="{9D8B030D-6E8A-4147-A177-3AD203B41FA5}">
                      <a16:colId xmlns:a16="http://schemas.microsoft.com/office/drawing/2014/main" val="2376430821"/>
                    </a:ext>
                  </a:extLst>
                </a:gridCol>
                <a:gridCol w="2103120">
                  <a:extLst>
                    <a:ext uri="{9D8B030D-6E8A-4147-A177-3AD203B41FA5}">
                      <a16:colId xmlns:a16="http://schemas.microsoft.com/office/drawing/2014/main" val="828825669"/>
                    </a:ext>
                  </a:extLst>
                </a:gridCol>
                <a:gridCol w="2103120">
                  <a:extLst>
                    <a:ext uri="{9D8B030D-6E8A-4147-A177-3AD203B41FA5}">
                      <a16:colId xmlns:a16="http://schemas.microsoft.com/office/drawing/2014/main" val="12231578"/>
                    </a:ext>
                  </a:extLst>
                </a:gridCol>
                <a:gridCol w="2103120">
                  <a:extLst>
                    <a:ext uri="{9D8B030D-6E8A-4147-A177-3AD203B41FA5}">
                      <a16:colId xmlns:a16="http://schemas.microsoft.com/office/drawing/2014/main" val="2957675879"/>
                    </a:ext>
                  </a:extLst>
                </a:gridCol>
              </a:tblGrid>
              <a:tr h="0">
                <a:tc>
                  <a:txBody>
                    <a:bodyPr/>
                    <a:lstStyle/>
                    <a:p>
                      <a:pPr marL="0" algn="l" defTabSz="914400" rtl="0" eaLnBrk="1" latinLnBrk="0" hangingPunct="1">
                        <a:buNone/>
                      </a:pPr>
                      <a:r>
                        <a:rPr lang="en-US" sz="1200" b="1" kern="1200" dirty="0">
                          <a:solidFill>
                            <a:schemeClr val="tx1"/>
                          </a:solidFill>
                          <a:latin typeface="+mn-lt"/>
                          <a:ea typeface="+mn-ea"/>
                          <a:cs typeface="+mn-cs"/>
                        </a:rPr>
                        <a:t>Priority Area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latinLnBrk="0" hangingPunct="1">
                        <a:buNone/>
                      </a:pPr>
                      <a:r>
                        <a:rPr lang="en-US" sz="1200" b="1" kern="1200" dirty="0">
                          <a:solidFill>
                            <a:schemeClr val="tx1"/>
                          </a:solidFill>
                          <a:latin typeface="+mn-lt"/>
                          <a:ea typeface="+mn-ea"/>
                          <a:cs typeface="+mn-cs"/>
                        </a:rPr>
                        <a:t>What We’ll Do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latinLnBrk="0" hangingPunct="1">
                        <a:buNone/>
                      </a:pPr>
                      <a:r>
                        <a:rPr lang="en-US" sz="1200" b="1" kern="1200" dirty="0">
                          <a:solidFill>
                            <a:schemeClr val="tx1"/>
                          </a:solidFill>
                          <a:latin typeface="+mn-lt"/>
                          <a:ea typeface="+mn-ea"/>
                          <a:cs typeface="+mn-cs"/>
                        </a:rPr>
                        <a:t>Who Owns It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latinLnBrk="0" hangingPunct="1">
                        <a:buNone/>
                      </a:pPr>
                      <a:r>
                        <a:rPr lang="en-US" sz="1200" b="1" kern="1200" dirty="0">
                          <a:solidFill>
                            <a:schemeClr val="tx1"/>
                          </a:solidFill>
                          <a:latin typeface="+mn-lt"/>
                          <a:ea typeface="+mn-ea"/>
                          <a:cs typeface="+mn-cs"/>
                        </a:rPr>
                        <a:t>When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algn="l" defTabSz="914400" rtl="0" eaLnBrk="1" latinLnBrk="0" hangingPunct="1">
                        <a:buNone/>
                      </a:pPr>
                      <a:r>
                        <a:rPr lang="en-US" sz="1200" b="1" kern="1200" dirty="0">
                          <a:solidFill>
                            <a:schemeClr val="tx1"/>
                          </a:solidFill>
                          <a:latin typeface="+mn-lt"/>
                          <a:ea typeface="+mn-ea"/>
                          <a:cs typeface="+mn-cs"/>
                        </a:rPr>
                        <a:t>Metric / Signal of Progress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631836927"/>
                  </a:ext>
                </a:extLst>
              </a:tr>
              <a:tr h="0">
                <a:tc>
                  <a:txBody>
                    <a:bodyPr/>
                    <a:lstStyle/>
                    <a:p>
                      <a:pPr marL="0" algn="l" defTabSz="914400" rtl="0" eaLnBrk="1" latinLnBrk="0" hangingPunct="1">
                        <a:buNone/>
                      </a:pPr>
                      <a:r>
                        <a:rPr lang="en-US" sz="1200" i="1" kern="1200" dirty="0">
                          <a:solidFill>
                            <a:schemeClr val="tx1"/>
                          </a:solidFill>
                          <a:latin typeface="+mn-lt"/>
                          <a:ea typeface="+mn-ea"/>
                          <a:cs typeface="+mn-cs"/>
                        </a:rPr>
                        <a:t>e.g., Mid-level manager engagement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buNone/>
                      </a:pPr>
                      <a:r>
                        <a:rPr lang="en-US" sz="1200" i="1" kern="1200" dirty="0">
                          <a:solidFill>
                            <a:schemeClr val="tx1"/>
                          </a:solidFill>
                          <a:latin typeface="+mn-lt"/>
                          <a:ea typeface="+mn-ea"/>
                          <a:cs typeface="+mn-cs"/>
                        </a:rPr>
                        <a:t>Host peer-led demos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buNone/>
                      </a:pPr>
                      <a:r>
                        <a:rPr lang="en-US" sz="1200" i="1" kern="1200" dirty="0">
                          <a:solidFill>
                            <a:schemeClr val="tx1"/>
                          </a:solidFill>
                          <a:latin typeface="+mn-lt"/>
                          <a:ea typeface="+mn-ea"/>
                          <a:cs typeface="+mn-cs"/>
                        </a:rPr>
                        <a:t>Change Lead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buNone/>
                      </a:pPr>
                      <a:r>
                        <a:rPr lang="en-US" sz="1200" i="1" kern="1200" dirty="0">
                          <a:solidFill>
                            <a:schemeClr val="tx1"/>
                          </a:solidFill>
                          <a:latin typeface="+mn-lt"/>
                          <a:ea typeface="+mn-ea"/>
                          <a:cs typeface="+mn-cs"/>
                        </a:rPr>
                        <a:t>Q4 Week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buNone/>
                      </a:pPr>
                      <a:r>
                        <a:rPr lang="en-US" sz="1200" i="1" kern="1200">
                          <a:solidFill>
                            <a:schemeClr val="tx1"/>
                          </a:solidFill>
                          <a:latin typeface="+mn-lt"/>
                          <a:ea typeface="+mn-ea"/>
                          <a:cs typeface="+mn-cs"/>
                        </a:rPr>
                        <a:t>Increase in manager-driven communication posts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45738723"/>
                  </a:ext>
                </a:extLst>
              </a:tr>
              <a:tr h="0">
                <a:tc>
                  <a:txBody>
                    <a:bodyPr/>
                    <a:lstStyle/>
                    <a:p>
                      <a:pPr marL="0" algn="l" defTabSz="914400" rtl="0" eaLnBrk="1" latinLnBrk="0" hangingPunct="1">
                        <a:buNone/>
                      </a:pPr>
                      <a:r>
                        <a:rPr lang="en-US" sz="1200" i="1" kern="1200">
                          <a:solidFill>
                            <a:schemeClr val="tx1"/>
                          </a:solidFill>
                          <a:latin typeface="+mn-lt"/>
                          <a:ea typeface="+mn-ea"/>
                          <a:cs typeface="+mn-cs"/>
                        </a:rPr>
                        <a:t>e.g., Executive sponsor visibility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buNone/>
                      </a:pPr>
                      <a:r>
                        <a:rPr lang="en-US" sz="1200" i="1" kern="1200" dirty="0">
                          <a:solidFill>
                            <a:schemeClr val="tx1"/>
                          </a:solidFill>
                          <a:latin typeface="+mn-lt"/>
                          <a:ea typeface="+mn-ea"/>
                          <a:cs typeface="+mn-cs"/>
                        </a:rPr>
                        <a:t>Launch sponsor video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buNone/>
                      </a:pPr>
                      <a:r>
                        <a:rPr lang="en-US" sz="1200" i="1" kern="1200">
                          <a:solidFill>
                            <a:schemeClr val="tx1"/>
                          </a:solidFill>
                          <a:latin typeface="+mn-lt"/>
                          <a:ea typeface="+mn-ea"/>
                          <a:cs typeface="+mn-cs"/>
                        </a:rPr>
                        <a:t>Comms Team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buNone/>
                      </a:pPr>
                      <a:r>
                        <a:rPr lang="en-US" sz="1200" i="1" kern="1200" dirty="0">
                          <a:solidFill>
                            <a:schemeClr val="tx1"/>
                          </a:solidFill>
                          <a:latin typeface="+mn-lt"/>
                          <a:ea typeface="+mn-ea"/>
                          <a:cs typeface="+mn-cs"/>
                        </a:rPr>
                        <a:t>Q4 Week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914400" rtl="0" eaLnBrk="1" latinLnBrk="0" hangingPunct="1">
                        <a:buNone/>
                      </a:pPr>
                      <a:r>
                        <a:rPr lang="en-US" sz="1200" i="1" kern="1200" dirty="0">
                          <a:solidFill>
                            <a:schemeClr val="tx1"/>
                          </a:solidFill>
                          <a:latin typeface="+mn-lt"/>
                          <a:ea typeface="+mn-ea"/>
                          <a:cs typeface="+mn-cs"/>
                        </a:rPr>
                        <a:t>20% rise in internal sentiment “leadership visibility”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0702949"/>
                  </a:ext>
                </a:extLst>
              </a:tr>
            </a:tbl>
          </a:graphicData>
        </a:graphic>
      </p:graphicFrame>
      <p:sp>
        <p:nvSpPr>
          <p:cNvPr id="4" name="Slide Number Placeholder 3">
            <a:extLst>
              <a:ext uri="{FF2B5EF4-FFF2-40B4-BE49-F238E27FC236}">
                <a16:creationId xmlns:a16="http://schemas.microsoft.com/office/drawing/2014/main" id="{7FE7143C-C1AA-357A-0A8E-B6034229EFBF}"/>
              </a:ext>
            </a:extLst>
          </p:cNvPr>
          <p:cNvSpPr>
            <a:spLocks noGrp="1"/>
          </p:cNvSpPr>
          <p:nvPr>
            <p:ph type="sldNum" sz="quarter" idx="4"/>
          </p:nvPr>
        </p:nvSpPr>
        <p:spPr/>
        <p:txBody>
          <a:bodyPr/>
          <a:lstStyle/>
          <a:p>
            <a:fld id="{4D9E86EA-E53D-4F9F-99A8-03D153F9CD51}" type="slidenum">
              <a:rPr lang="en-US" smtClean="0">
                <a:solidFill>
                  <a:schemeClr val="tx1"/>
                </a:solidFill>
              </a:rPr>
              <a:t>9</a:t>
            </a:fld>
            <a:endParaRPr lang="en-US" dirty="0">
              <a:solidFill>
                <a:schemeClr val="tx1"/>
              </a:solidFill>
            </a:endParaRPr>
          </a:p>
        </p:txBody>
      </p:sp>
      <p:sp>
        <p:nvSpPr>
          <p:cNvPr id="6" name="Content Placeholder 2">
            <a:extLst>
              <a:ext uri="{FF2B5EF4-FFF2-40B4-BE49-F238E27FC236}">
                <a16:creationId xmlns:a16="http://schemas.microsoft.com/office/drawing/2014/main" id="{AB58E2FC-62D5-6C98-BD9F-2715524FFC34}"/>
              </a:ext>
            </a:extLst>
          </p:cNvPr>
          <p:cNvSpPr txBox="1">
            <a:spLocks/>
          </p:cNvSpPr>
          <p:nvPr/>
        </p:nvSpPr>
        <p:spPr>
          <a:xfrm>
            <a:off x="838200" y="1527464"/>
            <a:ext cx="10633364" cy="1291365"/>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0"/>
              </a:spcBef>
              <a:spcAft>
                <a:spcPts val="6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6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sz="2000" dirty="0"/>
              <a:t>Now, turn your analysis into motion. This turns the “so what” to the “now what.”</a:t>
            </a:r>
          </a:p>
        </p:txBody>
      </p:sp>
      <p:sp>
        <p:nvSpPr>
          <p:cNvPr id="7" name="Speech Bubble: Rectangle 6">
            <a:extLst>
              <a:ext uri="{FF2B5EF4-FFF2-40B4-BE49-F238E27FC236}">
                <a16:creationId xmlns:a16="http://schemas.microsoft.com/office/drawing/2014/main" id="{DD4F4F99-A8B3-2DEB-56FC-7FFA25256A53}"/>
              </a:ext>
            </a:extLst>
          </p:cNvPr>
          <p:cNvSpPr/>
          <p:nvPr/>
        </p:nvSpPr>
        <p:spPr>
          <a:xfrm>
            <a:off x="765463" y="2078069"/>
            <a:ext cx="2768311" cy="1371600"/>
          </a:xfrm>
          <a:prstGeom prst="wedgeRectCallout">
            <a:avLst>
              <a:gd name="adj1" fmla="val -20833"/>
              <a:gd name="adj2" fmla="val 60913"/>
            </a:avLst>
          </a:prstGeom>
          <a:effectLst>
            <a:outerShdw blurRad="63500" sx="102000" sy="102000" algn="ctr" rotWithShape="0">
              <a:prstClr val="black">
                <a:alpha val="40000"/>
              </a:prstClr>
            </a:outerShdw>
          </a:effectLst>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100" dirty="0"/>
              <a:t>A single theme pulled from the insights (not a task). Examples: </a:t>
            </a:r>
            <a:r>
              <a:rPr lang="en-US" sz="1100" i="1" dirty="0"/>
              <a:t>Mid-level manager engagement</a:t>
            </a:r>
            <a:r>
              <a:rPr lang="en-US" sz="1100" dirty="0"/>
              <a:t>, </a:t>
            </a:r>
            <a:r>
              <a:rPr lang="en-US" sz="1100" i="1" dirty="0"/>
              <a:t>Sponsor visibility</a:t>
            </a:r>
            <a:r>
              <a:rPr lang="en-US" sz="1100" dirty="0"/>
              <a:t>, </a:t>
            </a:r>
            <a:r>
              <a:rPr lang="en-US" sz="1100" i="1" dirty="0"/>
              <a:t>Frontline confidence</a:t>
            </a:r>
            <a:r>
              <a:rPr lang="en-US" sz="1100" dirty="0"/>
              <a:t>, </a:t>
            </a:r>
            <a:r>
              <a:rPr lang="en-US" sz="1100" i="1" dirty="0"/>
              <a:t>Data accuracy concerns</a:t>
            </a:r>
            <a:r>
              <a:rPr lang="en-US" sz="1100" dirty="0"/>
              <a:t>. If you can’t name the theme in 3–5 words, it’s probably a task, not a priority.</a:t>
            </a:r>
            <a:endParaRPr lang="en-US" sz="1100" dirty="0">
              <a:solidFill>
                <a:schemeClr val="bg1"/>
              </a:solidFill>
            </a:endParaRPr>
          </a:p>
        </p:txBody>
      </p:sp>
      <p:sp>
        <p:nvSpPr>
          <p:cNvPr id="8" name="Speech Bubble: Rectangle 7">
            <a:extLst>
              <a:ext uri="{FF2B5EF4-FFF2-40B4-BE49-F238E27FC236}">
                <a16:creationId xmlns:a16="http://schemas.microsoft.com/office/drawing/2014/main" id="{05192372-6896-016B-5116-F1E16BB9A8C8}"/>
              </a:ext>
            </a:extLst>
          </p:cNvPr>
          <p:cNvSpPr/>
          <p:nvPr/>
        </p:nvSpPr>
        <p:spPr>
          <a:xfrm>
            <a:off x="2850573" y="5040933"/>
            <a:ext cx="3200977" cy="1660984"/>
          </a:xfrm>
          <a:prstGeom prst="wedgeRectCallout">
            <a:avLst>
              <a:gd name="adj1" fmla="val -20833"/>
              <a:gd name="adj2" fmla="val -66071"/>
            </a:avLst>
          </a:prstGeom>
          <a:effectLst>
            <a:outerShdw blurRad="63500" sx="102000" sy="102000" algn="ctr" rotWithShape="0">
              <a:prstClr val="black">
                <a:alpha val="40000"/>
              </a:prstClr>
            </a:outerShdw>
          </a:effectLst>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100" dirty="0"/>
              <a:t>The smallest meaningful intervention that addresses that theme. Make it concrete and testable: “Run 2 peer-led demos,” “Host sponsor AMA,” “Co-create validation checklist with Finance,” “Publish ‘What’s in it for me?’ explainer.” </a:t>
            </a:r>
          </a:p>
          <a:p>
            <a:pPr algn="ctr"/>
            <a:r>
              <a:rPr lang="en-US" sz="1100" dirty="0"/>
              <a:t>Rule of thumb: if it can’t be completed in 1-2 weeks, break it down.</a:t>
            </a:r>
            <a:endParaRPr lang="en-US" sz="1100" dirty="0">
              <a:solidFill>
                <a:schemeClr val="bg1"/>
              </a:solidFill>
            </a:endParaRPr>
          </a:p>
        </p:txBody>
      </p:sp>
      <p:sp>
        <p:nvSpPr>
          <p:cNvPr id="9" name="Speech Bubble: Rectangle 8">
            <a:extLst>
              <a:ext uri="{FF2B5EF4-FFF2-40B4-BE49-F238E27FC236}">
                <a16:creationId xmlns:a16="http://schemas.microsoft.com/office/drawing/2014/main" id="{48E64A81-57B5-F6A8-0943-01744755B69C}"/>
              </a:ext>
            </a:extLst>
          </p:cNvPr>
          <p:cNvSpPr/>
          <p:nvPr/>
        </p:nvSpPr>
        <p:spPr>
          <a:xfrm>
            <a:off x="4783282" y="2431360"/>
            <a:ext cx="2164773" cy="997640"/>
          </a:xfrm>
          <a:prstGeom prst="wedgeRectCallout">
            <a:avLst>
              <a:gd name="adj1" fmla="val -20833"/>
              <a:gd name="adj2" fmla="val 64038"/>
            </a:avLst>
          </a:prstGeom>
          <a:effectLst>
            <a:outerShdw blurRad="63500" sx="102000" sy="102000" algn="ctr" rotWithShape="0">
              <a:prstClr val="black">
                <a:alpha val="40000"/>
              </a:prstClr>
            </a:outerShdw>
          </a:effectLst>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100" dirty="0"/>
              <a:t>One clear owner (a person or role). Collaborators can be listed in notes, but ownership should be singular to avoid diffusion of responsibility.</a:t>
            </a:r>
            <a:endParaRPr lang="en-US" sz="1100" dirty="0">
              <a:solidFill>
                <a:schemeClr val="bg1"/>
              </a:solidFill>
            </a:endParaRPr>
          </a:p>
        </p:txBody>
      </p:sp>
      <p:sp>
        <p:nvSpPr>
          <p:cNvPr id="10" name="Speech Bubble: Rectangle 9">
            <a:extLst>
              <a:ext uri="{FF2B5EF4-FFF2-40B4-BE49-F238E27FC236}">
                <a16:creationId xmlns:a16="http://schemas.microsoft.com/office/drawing/2014/main" id="{A3DE81AC-199F-3EA2-7A98-C4E07054F493}"/>
              </a:ext>
            </a:extLst>
          </p:cNvPr>
          <p:cNvSpPr/>
          <p:nvPr/>
        </p:nvSpPr>
        <p:spPr>
          <a:xfrm>
            <a:off x="7581900" y="1990725"/>
            <a:ext cx="4305301" cy="1438275"/>
          </a:xfrm>
          <a:prstGeom prst="wedgeRectCallout">
            <a:avLst>
              <a:gd name="adj1" fmla="val 21772"/>
              <a:gd name="adj2" fmla="val 62034"/>
            </a:avLst>
          </a:prstGeom>
          <a:effectLst>
            <a:outerShdw blurRad="63500" sx="102000" sy="102000" algn="ctr" rotWithShape="0">
              <a:prstClr val="black">
                <a:alpha val="40000"/>
              </a:prstClr>
            </a:outerShdw>
          </a:effectLst>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100" dirty="0"/>
              <a:t>A quick-read indicator that tells you the intervention is working. Think leading indicators (behaviors changing) more than lagging ones (benefits realized). Examples: % of managers attending demo + posting recap to team channels; Increase in “leadership visibility” sentiment item on pulse survey; Reduction in duplicate questions on the Slack channel; Click-through rate on “What’s changing for me” page; Number of Finance-raised data issues resolved in validation sessions.</a:t>
            </a:r>
            <a:endParaRPr lang="en-US" sz="1100" dirty="0">
              <a:solidFill>
                <a:schemeClr val="bg1"/>
              </a:solidFill>
            </a:endParaRPr>
          </a:p>
        </p:txBody>
      </p:sp>
      <p:sp>
        <p:nvSpPr>
          <p:cNvPr id="11" name="Speech Bubble: Rectangle 10">
            <a:extLst>
              <a:ext uri="{FF2B5EF4-FFF2-40B4-BE49-F238E27FC236}">
                <a16:creationId xmlns:a16="http://schemas.microsoft.com/office/drawing/2014/main" id="{7BEFD6F1-DF10-6D36-BAF3-D24111B8F4D4}"/>
              </a:ext>
            </a:extLst>
          </p:cNvPr>
          <p:cNvSpPr/>
          <p:nvPr/>
        </p:nvSpPr>
        <p:spPr>
          <a:xfrm>
            <a:off x="7176654" y="5061602"/>
            <a:ext cx="2164773" cy="815323"/>
          </a:xfrm>
          <a:prstGeom prst="wedgeRectCallout">
            <a:avLst>
              <a:gd name="adj1" fmla="val -21793"/>
              <a:gd name="adj2" fmla="val -86130"/>
            </a:avLst>
          </a:prstGeom>
          <a:effectLst>
            <a:outerShdw blurRad="63500" sx="102000" sy="102000" algn="ctr" rotWithShape="0">
              <a:prstClr val="black">
                <a:alpha val="40000"/>
              </a:prstClr>
            </a:outerShdw>
          </a:effectLst>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100" dirty="0"/>
              <a:t>A real date or sprint window, not “ongoing.” Tie it to your cadence (e.g., “Sprint 6, ends Nov 7”).</a:t>
            </a:r>
            <a:endParaRPr lang="en-US" sz="1100" dirty="0">
              <a:solidFill>
                <a:schemeClr val="bg1"/>
              </a:solidFill>
            </a:endParaRPr>
          </a:p>
        </p:txBody>
      </p:sp>
    </p:spTree>
    <p:extLst>
      <p:ext uri="{BB962C8B-B14F-4D97-AF65-F5344CB8AC3E}">
        <p14:creationId xmlns:p14="http://schemas.microsoft.com/office/powerpoint/2010/main" val="2634906567"/>
      </p:ext>
    </p:extLst>
  </p:cSld>
  <p:clrMapOvr>
    <a:masterClrMapping/>
  </p:clrMapOvr>
</p:sld>
</file>

<file path=ppt/theme/theme1.xml><?xml version="1.0" encoding="utf-8"?>
<a:theme xmlns:a="http://schemas.openxmlformats.org/drawingml/2006/main" name="CCL">
  <a:themeElements>
    <a:clrScheme name="Change Curiosity Lab">
      <a:dk1>
        <a:sysClr val="windowText" lastClr="000000"/>
      </a:dk1>
      <a:lt1>
        <a:sysClr val="window" lastClr="FFFFFF"/>
      </a:lt1>
      <a:dk2>
        <a:srgbClr val="2F5D92"/>
      </a:dk2>
      <a:lt2>
        <a:srgbClr val="E8E8E8"/>
      </a:lt2>
      <a:accent1>
        <a:srgbClr val="20BA7F"/>
      </a:accent1>
      <a:accent2>
        <a:srgbClr val="30DB99"/>
      </a:accent2>
      <a:accent3>
        <a:srgbClr val="43CAD7"/>
      </a:accent3>
      <a:accent4>
        <a:srgbClr val="1174E5"/>
      </a:accent4>
      <a:accent5>
        <a:srgbClr val="1907DF"/>
      </a:accent5>
      <a:accent6>
        <a:srgbClr val="6F25E7"/>
      </a:accent6>
      <a:hlink>
        <a:srgbClr val="502E86"/>
      </a:hlink>
      <a:folHlink>
        <a:srgbClr val="D92BB0"/>
      </a:folHlink>
    </a:clrScheme>
    <a:fontScheme name="Red Hat Display">
      <a:majorFont>
        <a:latin typeface="Red Hat Display"/>
        <a:ea typeface=""/>
        <a:cs typeface=""/>
      </a:majorFont>
      <a:minorFont>
        <a:latin typeface="Red Hat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CL" id="{5845FE28-3821-4C56-85E3-65DF9E6F787E}" vid="{698E5A58-A2B8-4C6E-8861-C8610F1EED5B}"/>
    </a:ext>
  </a:extLst>
</a:theme>
</file>

<file path=ppt/theme/theme2.xml><?xml version="1.0" encoding="utf-8"?>
<a:theme xmlns:a="http://schemas.openxmlformats.org/drawingml/2006/main" name="The Change Curiosity Lab2">
  <a:themeElements>
    <a:clrScheme name="Change Curiosity Lab">
      <a:dk1>
        <a:sysClr val="windowText" lastClr="000000"/>
      </a:dk1>
      <a:lt1>
        <a:sysClr val="window" lastClr="FFFFFF"/>
      </a:lt1>
      <a:dk2>
        <a:srgbClr val="2F5D92"/>
      </a:dk2>
      <a:lt2>
        <a:srgbClr val="E8E8E8"/>
      </a:lt2>
      <a:accent1>
        <a:srgbClr val="20BA7F"/>
      </a:accent1>
      <a:accent2>
        <a:srgbClr val="30DB99"/>
      </a:accent2>
      <a:accent3>
        <a:srgbClr val="43CAD7"/>
      </a:accent3>
      <a:accent4>
        <a:srgbClr val="1174E5"/>
      </a:accent4>
      <a:accent5>
        <a:srgbClr val="1907DF"/>
      </a:accent5>
      <a:accent6>
        <a:srgbClr val="6F25E7"/>
      </a:accent6>
      <a:hlink>
        <a:srgbClr val="502E86"/>
      </a:hlink>
      <a:folHlink>
        <a:srgbClr val="D92BB0"/>
      </a:folHlink>
    </a:clrScheme>
    <a:fontScheme name="Red Hat Display">
      <a:majorFont>
        <a:latin typeface="Red Hat Display"/>
        <a:ea typeface=""/>
        <a:cs typeface=""/>
      </a:majorFont>
      <a:minorFont>
        <a:latin typeface="Red Hat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he Change Curiosity Lab2" id="{8CA18867-DF66-45B5-BA81-487EAE1BF6F6}" vid="{A5264354-2C7A-4992-85E5-17C00ADE31D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CCL</Template>
  <TotalTime>372</TotalTime>
  <Words>2511</Words>
  <Application>Microsoft Office PowerPoint</Application>
  <PresentationFormat>Widescreen</PresentationFormat>
  <Paragraphs>236</Paragraphs>
  <Slides>13</Slides>
  <Notes>4</Notes>
  <HiddenSlides>0</HiddenSlides>
  <MMClips>0</MMClips>
  <ScaleCrop>false</ScaleCrop>
  <HeadingPairs>
    <vt:vector size="8" baseType="variant">
      <vt:variant>
        <vt:lpstr>Fonts Used</vt:lpstr>
      </vt:variant>
      <vt:variant>
        <vt:i4>4</vt:i4>
      </vt:variant>
      <vt:variant>
        <vt:lpstr>Theme</vt:lpstr>
      </vt:variant>
      <vt:variant>
        <vt:i4>2</vt:i4>
      </vt:variant>
      <vt:variant>
        <vt:lpstr>Links</vt:lpstr>
      </vt:variant>
      <vt:variant>
        <vt:i4>1</vt:i4>
      </vt:variant>
      <vt:variant>
        <vt:lpstr>Slide Titles</vt:lpstr>
      </vt:variant>
      <vt:variant>
        <vt:i4>13</vt:i4>
      </vt:variant>
    </vt:vector>
  </HeadingPairs>
  <TitlesOfParts>
    <vt:vector size="20" baseType="lpstr">
      <vt:lpstr>Aptos</vt:lpstr>
      <vt:lpstr>Arial</vt:lpstr>
      <vt:lpstr>Red Hat Display</vt:lpstr>
      <vt:lpstr>Red Hat Display Regular</vt:lpstr>
      <vt:lpstr>CCL</vt:lpstr>
      <vt:lpstr>The Change Curiosity Lab2</vt:lpstr>
      <vt:lpstr>C:\Users\acava\OneDrive\Documents\AI-Ready Stakeholder Analysis_Template.xlsx</vt:lpstr>
      <vt:lpstr>The Change Curiosity Lab </vt:lpstr>
      <vt:lpstr>Disclaimer</vt:lpstr>
      <vt:lpstr>AI-Ready Stakeholder Analysis</vt:lpstr>
      <vt:lpstr>Purpose</vt:lpstr>
      <vt:lpstr>AI Stakeholder Analysis Master Prompt</vt:lpstr>
      <vt:lpstr>Stakeholder Overview Table</vt:lpstr>
      <vt:lpstr>Curiosity-Based Questions</vt:lpstr>
      <vt:lpstr>AI Insights: Follow-Up Prompts</vt:lpstr>
      <vt:lpstr>Actions &amp; Next Steps | Structure</vt:lpstr>
      <vt:lpstr>Actions &amp; Next Steps | Tips</vt:lpstr>
      <vt:lpstr>Reflection &amp; Adaptation</vt:lpstr>
      <vt:lpstr>The Lab is Open – Stay Curious!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Hartman</dc:creator>
  <cp:lastModifiedBy>Alexandra Hartman</cp:lastModifiedBy>
  <cp:revision>2</cp:revision>
  <dcterms:created xsi:type="dcterms:W3CDTF">2025-10-02T00:30:21Z</dcterms:created>
  <dcterms:modified xsi:type="dcterms:W3CDTF">2025-10-12T21:08:57Z</dcterms:modified>
</cp:coreProperties>
</file>