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4" r:id="rId3"/>
    <p:sldMasterId id="2147483687" r:id="rId4"/>
  </p:sldMasterIdLst>
  <p:notesMasterIdLst>
    <p:notesMasterId r:id="rId17"/>
  </p:notesMasterIdLst>
  <p:sldIdLst>
    <p:sldId id="453" r:id="rId5"/>
    <p:sldId id="281" r:id="rId6"/>
    <p:sldId id="304" r:id="rId7"/>
    <p:sldId id="437" r:id="rId8"/>
    <p:sldId id="438" r:id="rId9"/>
    <p:sldId id="282" r:id="rId10"/>
    <p:sldId id="454" r:id="rId11"/>
    <p:sldId id="450" r:id="rId12"/>
    <p:sldId id="452" r:id="rId13"/>
    <p:sldId id="283" r:id="rId14"/>
    <p:sldId id="434"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175D04-E334-458C-B9DB-15E9BD12D02E}" v="6" dt="2026-01-19T22:54:37.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911" autoAdjust="0"/>
  </p:normalViewPr>
  <p:slideViewPr>
    <p:cSldViewPr snapToGrid="0">
      <p:cViewPr varScale="1">
        <p:scale>
          <a:sx n="53" d="100"/>
          <a:sy n="53" d="100"/>
        </p:scale>
        <p:origin x="141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Hartman" userId="8e2e6d5841313fad" providerId="LiveId" clId="{21099F03-41A7-4A4A-974D-D0FE181D3E13}"/>
    <pc:docChg chg="custSel addSld delSld modSld">
      <pc:chgData name="Alexandra Hartman" userId="8e2e6d5841313fad" providerId="LiveId" clId="{21099F03-41A7-4A4A-974D-D0FE181D3E13}" dt="2026-01-19T22:54:37.846" v="41"/>
      <pc:docMkLst>
        <pc:docMk/>
      </pc:docMkLst>
      <pc:sldChg chg="delSp mod">
        <pc:chgData name="Alexandra Hartman" userId="8e2e6d5841313fad" providerId="LiveId" clId="{21099F03-41A7-4A4A-974D-D0FE181D3E13}" dt="2026-01-19T22:53:21.680" v="39" actId="478"/>
        <pc:sldMkLst>
          <pc:docMk/>
          <pc:sldMk cId="3391553666" sldId="282"/>
        </pc:sldMkLst>
        <pc:spChg chg="del">
          <ac:chgData name="Alexandra Hartman" userId="8e2e6d5841313fad" providerId="LiveId" clId="{21099F03-41A7-4A4A-974D-D0FE181D3E13}" dt="2026-01-19T22:53:21.680" v="39" actId="478"/>
          <ac:spMkLst>
            <pc:docMk/>
            <pc:sldMk cId="3391553666" sldId="282"/>
            <ac:spMk id="7" creationId="{80B09D66-8594-8BD3-DA2D-37644B735649}"/>
          </ac:spMkLst>
        </pc:spChg>
      </pc:sldChg>
      <pc:sldChg chg="modSp mod">
        <pc:chgData name="Alexandra Hartman" userId="8e2e6d5841313fad" providerId="LiveId" clId="{21099F03-41A7-4A4A-974D-D0FE181D3E13}" dt="2026-01-19T22:53:38.263" v="40" actId="14100"/>
        <pc:sldMkLst>
          <pc:docMk/>
          <pc:sldMk cId="2297406310" sldId="283"/>
        </pc:sldMkLst>
        <pc:spChg chg="mod">
          <ac:chgData name="Alexandra Hartman" userId="8e2e6d5841313fad" providerId="LiveId" clId="{21099F03-41A7-4A4A-974D-D0FE181D3E13}" dt="2026-01-19T22:53:38.263" v="40" actId="14100"/>
          <ac:spMkLst>
            <pc:docMk/>
            <pc:sldMk cId="2297406310" sldId="283"/>
            <ac:spMk id="2" creationId="{443F00A9-18E9-7197-3655-BBE2E3A1174E}"/>
          </ac:spMkLst>
        </pc:spChg>
      </pc:sldChg>
      <pc:sldChg chg="modSp del mod">
        <pc:chgData name="Alexandra Hartman" userId="8e2e6d5841313fad" providerId="LiveId" clId="{21099F03-41A7-4A4A-974D-D0FE181D3E13}" dt="2026-01-19T22:23:59.374" v="37" actId="47"/>
        <pc:sldMkLst>
          <pc:docMk/>
          <pc:sldMk cId="3441238377" sldId="427"/>
        </pc:sldMkLst>
        <pc:spChg chg="mod">
          <ac:chgData name="Alexandra Hartman" userId="8e2e6d5841313fad" providerId="LiveId" clId="{21099F03-41A7-4A4A-974D-D0FE181D3E13}" dt="2026-01-19T22:23:03.011" v="8" actId="20577"/>
          <ac:spMkLst>
            <pc:docMk/>
            <pc:sldMk cId="3441238377" sldId="427"/>
            <ac:spMk id="34" creationId="{5D64E00A-DBF0-488B-9DCF-AACF553EF02F}"/>
          </ac:spMkLst>
        </pc:spChg>
      </pc:sldChg>
      <pc:sldChg chg="addSp modSp">
        <pc:chgData name="Alexandra Hartman" userId="8e2e6d5841313fad" providerId="LiveId" clId="{21099F03-41A7-4A4A-974D-D0FE181D3E13}" dt="2026-01-19T22:54:37.846" v="41"/>
        <pc:sldMkLst>
          <pc:docMk/>
          <pc:sldMk cId="4197109128" sldId="437"/>
        </pc:sldMkLst>
        <pc:spChg chg="add mod">
          <ac:chgData name="Alexandra Hartman" userId="8e2e6d5841313fad" providerId="LiveId" clId="{21099F03-41A7-4A4A-974D-D0FE181D3E13}" dt="2026-01-19T22:54:37.846" v="41"/>
          <ac:spMkLst>
            <pc:docMk/>
            <pc:sldMk cId="4197109128" sldId="437"/>
            <ac:spMk id="3" creationId="{41B9D310-C03F-3EB2-41C0-54A532E9799D}"/>
          </ac:spMkLst>
        </pc:spChg>
      </pc:sldChg>
      <pc:sldChg chg="modSp mod">
        <pc:chgData name="Alexandra Hartman" userId="8e2e6d5841313fad" providerId="LiveId" clId="{21099F03-41A7-4A4A-974D-D0FE181D3E13}" dt="2026-01-19T22:23:23.495" v="25" actId="14100"/>
        <pc:sldMkLst>
          <pc:docMk/>
          <pc:sldMk cId="2745560774" sldId="450"/>
        </pc:sldMkLst>
        <pc:spChg chg="mod">
          <ac:chgData name="Alexandra Hartman" userId="8e2e6d5841313fad" providerId="LiveId" clId="{21099F03-41A7-4A4A-974D-D0FE181D3E13}" dt="2026-01-19T22:23:23.495" v="25" actId="14100"/>
          <ac:spMkLst>
            <pc:docMk/>
            <pc:sldMk cId="2745560774" sldId="450"/>
            <ac:spMk id="5" creationId="{6626405C-6167-8EAD-73FD-337E2EDFBD49}"/>
          </ac:spMkLst>
        </pc:spChg>
      </pc:sldChg>
      <pc:sldChg chg="modSp mod">
        <pc:chgData name="Alexandra Hartman" userId="8e2e6d5841313fad" providerId="LiveId" clId="{21099F03-41A7-4A4A-974D-D0FE181D3E13}" dt="2026-01-19T22:23:31.450" v="34" actId="20577"/>
        <pc:sldMkLst>
          <pc:docMk/>
          <pc:sldMk cId="1631991462" sldId="452"/>
        </pc:sldMkLst>
        <pc:spChg chg="mod">
          <ac:chgData name="Alexandra Hartman" userId="8e2e6d5841313fad" providerId="LiveId" clId="{21099F03-41A7-4A4A-974D-D0FE181D3E13}" dt="2026-01-19T22:23:31.450" v="34" actId="20577"/>
          <ac:spMkLst>
            <pc:docMk/>
            <pc:sldMk cId="1631991462" sldId="452"/>
            <ac:spMk id="34" creationId="{81DB2779-28C2-87CE-C04E-99502413BE93}"/>
          </ac:spMkLst>
        </pc:spChg>
      </pc:sldChg>
      <pc:sldChg chg="addSp modSp add modNotesTx">
        <pc:chgData name="Alexandra Hartman" userId="8e2e6d5841313fad" providerId="LiveId" clId="{21099F03-41A7-4A4A-974D-D0FE181D3E13}" dt="2026-01-19T22:24:01.953" v="38" actId="20577"/>
        <pc:sldMkLst>
          <pc:docMk/>
          <pc:sldMk cId="2699313816" sldId="454"/>
        </pc:sldMkLst>
        <pc:spChg chg="add mod">
          <ac:chgData name="Alexandra Hartman" userId="8e2e6d5841313fad" providerId="LiveId" clId="{21099F03-41A7-4A4A-974D-D0FE181D3E13}" dt="2026-01-19T22:23:57.001" v="36"/>
          <ac:spMkLst>
            <pc:docMk/>
            <pc:sldMk cId="2699313816" sldId="454"/>
            <ac:spMk id="9" creationId="{8B75CAB7-2B90-881E-3566-6FD14AE767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C0D2E5-6BD4-4A20-A65E-3547E8E738C9}" type="datetimeFigureOut">
              <a:rPr lang="en-US" smtClean="0"/>
              <a:t>1/19/2026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DCD0DF-1453-4B8A-B1A1-E6B80E81765C}" type="slidenum">
              <a:rPr lang="en-US" smtClean="0"/>
              <a:t>‹#›</a:t>
            </a:fld>
            <a:endParaRPr lang="en-US"/>
          </a:p>
        </p:txBody>
      </p:sp>
    </p:spTree>
    <p:extLst>
      <p:ext uri="{BB962C8B-B14F-4D97-AF65-F5344CB8AC3E}">
        <p14:creationId xmlns:p14="http://schemas.microsoft.com/office/powerpoint/2010/main" val="349320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054972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1824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B72EF-139B-96F2-51E4-F175BE1C03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CA9B50-7004-EDDA-A78D-B8EB0C8A63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51589F3-94AC-29F3-0853-F74FF15B51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54C502-3770-1614-0A9C-806BC990F9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B7925D-2FB9-4F55-B602-1253EC01015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1770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29793" rtl="0" eaLnBrk="1" fontAlgn="auto" latinLnBrk="0" hangingPunct="1">
              <a:lnSpc>
                <a:spcPct val="100000"/>
              </a:lnSpc>
              <a:spcBef>
                <a:spcPts val="0"/>
              </a:spcBef>
              <a:spcAft>
                <a:spcPts val="0"/>
              </a:spcAft>
              <a:buClrTx/>
              <a:buSzTx/>
              <a:buFontTx/>
              <a:buNone/>
              <a:tabLst/>
              <a:defRPr/>
            </a:pPr>
            <a:fld id="{2560752B-A574-4E3F-BE13-86B5103F45BE}"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29793"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24321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CC4808-4682-4C20-9BFD-A7E9C66C0482}" type="slidenum">
              <a:rPr lang="en-US" smtClean="0"/>
              <a:t>4</a:t>
            </a:fld>
            <a:endParaRPr lang="en-US"/>
          </a:p>
        </p:txBody>
      </p:sp>
    </p:spTree>
    <p:extLst>
      <p:ext uri="{BB962C8B-B14F-4D97-AF65-F5344CB8AC3E}">
        <p14:creationId xmlns:p14="http://schemas.microsoft.com/office/powerpoint/2010/main" val="1258276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09FEB-CCC6-481A-722B-DA8BB75A27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CF8B4E-83F9-83F3-C52E-50436EA7BA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3A00A9-9635-09A3-E4A2-F2ED559693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F81F44-0484-ABDD-4A1B-76DD978508A6}"/>
              </a:ext>
            </a:extLst>
          </p:cNvPr>
          <p:cNvSpPr>
            <a:spLocks noGrp="1"/>
          </p:cNvSpPr>
          <p:nvPr>
            <p:ph type="sldNum" sz="quarter" idx="5"/>
          </p:nvPr>
        </p:nvSpPr>
        <p:spPr/>
        <p:txBody>
          <a:bodyPr/>
          <a:lstStyle/>
          <a:p>
            <a:pPr marL="0" marR="0" lvl="0" indent="0" algn="r" defTabSz="429793" rtl="0" eaLnBrk="1" fontAlgn="auto" latinLnBrk="0" hangingPunct="1">
              <a:lnSpc>
                <a:spcPct val="100000"/>
              </a:lnSpc>
              <a:spcBef>
                <a:spcPts val="0"/>
              </a:spcBef>
              <a:spcAft>
                <a:spcPts val="0"/>
              </a:spcAft>
              <a:buClrTx/>
              <a:buSzTx/>
              <a:buFontTx/>
              <a:buNone/>
              <a:tabLst/>
              <a:defRPr/>
            </a:pPr>
            <a:fld id="{2560752B-A574-4E3F-BE13-86B5103F45BE}"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29793"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5539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60023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98758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FA2EF-2F37-23B5-DE88-4C0CFCC2D1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D0FA09-63A8-2022-A6DD-FD45C04A3D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75029B-D30A-4FE0-9801-C0E539A167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DA059F-17C2-9CB1-D059-00DC2E0FB9E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16263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23E68-17DF-FF89-E8AF-75C4B9C470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F55C21-E167-134F-553B-66450D5C81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42B3EA-BB4B-2F4A-2438-809949D3F3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CF6B48-0F48-0E52-DFEC-9F11BB8FD52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18590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CC4808-4682-4C20-9BFD-A7E9C66C048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49702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32A94-80A3-F777-6BBB-C8B55B7456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E97702D-565F-8C5C-99AB-BA2519EE4F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58E969-F965-8D2B-C2EC-E126A36E86FB}"/>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5" name="Footer Placeholder 4">
            <a:extLst>
              <a:ext uri="{FF2B5EF4-FFF2-40B4-BE49-F238E27FC236}">
                <a16:creationId xmlns:a16="http://schemas.microsoft.com/office/drawing/2014/main" id="{F7CC8D91-A8B1-B29D-8138-31D48D2303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401CDC-E7E7-B6AC-21C9-177E742322AD}"/>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4068550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CB4C8-B332-A1F6-EBE1-EEA5708BCE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ED68C4-3998-C065-4901-CB832B180D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2335AE-4331-DE09-8AD5-12EC8EB0994C}"/>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5" name="Footer Placeholder 4">
            <a:extLst>
              <a:ext uri="{FF2B5EF4-FFF2-40B4-BE49-F238E27FC236}">
                <a16:creationId xmlns:a16="http://schemas.microsoft.com/office/drawing/2014/main" id="{9B4EB75A-51B5-2AF7-F9DF-FF4F1BA6E0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FE8FE3-BA96-0580-0230-913ECC0675B5}"/>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241554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EDF945-FDFE-2EEE-BD5A-9697ED1992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897EC7-904D-FE49-2267-FCED7109D2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118D37-C5EB-7140-8ACA-955687BB6955}"/>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5" name="Footer Placeholder 4">
            <a:extLst>
              <a:ext uri="{FF2B5EF4-FFF2-40B4-BE49-F238E27FC236}">
                <a16:creationId xmlns:a16="http://schemas.microsoft.com/office/drawing/2014/main" id="{C8AE1F9F-72B3-2718-4A84-DD1E5E02A6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643ADC-28B0-4231-88BB-8E33B8472B5B}"/>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2900911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_only">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811787" y="6337524"/>
            <a:ext cx="354949" cy="365125"/>
          </a:xfrm>
          <a:prstGeom prst="rect">
            <a:avLst/>
          </a:prstGeom>
        </p:spPr>
        <p:txBody>
          <a:bodyPr vert="horz" lIns="91440" tIns="45720" rIns="91440" bIns="45720" rtlCol="0" anchor="ctr"/>
          <a:lstStyle>
            <a:lvl1pPr algn="l">
              <a:defRPr sz="900">
                <a:solidFill>
                  <a:schemeClr val="bg1">
                    <a:lumMod val="50000"/>
                  </a:schemeClr>
                </a:solidFill>
                <a:latin typeface="Georgia" panose="02040502050405020303" pitchFamily="18" charset="0"/>
              </a:defRPr>
            </a:lvl1pPr>
          </a:lstStyle>
          <a:p>
            <a:fld id="{C495C988-1B14-4AD5-AF1F-253D8C7DF0F9}" type="slidenum">
              <a:rPr lang="en-US" smtClean="0"/>
              <a:t>‹#›</a:t>
            </a:fld>
            <a:endParaRPr lang="en-US"/>
          </a:p>
        </p:txBody>
      </p:sp>
      <p:sp>
        <p:nvSpPr>
          <p:cNvPr id="7" name="Title Placeholder 1"/>
          <p:cNvSpPr>
            <a:spLocks noGrp="1"/>
          </p:cNvSpPr>
          <p:nvPr>
            <p:ph type="title"/>
          </p:nvPr>
        </p:nvSpPr>
        <p:spPr>
          <a:xfrm>
            <a:off x="348793" y="190501"/>
            <a:ext cx="11462207" cy="1223964"/>
          </a:xfrm>
          <a:prstGeom prst="rect">
            <a:avLst/>
          </a:prstGeom>
        </p:spPr>
        <p:txBody>
          <a:bodyPr vert="horz" lIns="91440" tIns="45720" rIns="91440" bIns="45720" rtlCol="0" anchor="t">
            <a:normAutofit/>
          </a:bodyPr>
          <a:lstStyle/>
          <a:p>
            <a:r>
              <a:rPr lang="en-US"/>
              <a:t>Click to edit Master title style</a:t>
            </a:r>
            <a:endParaRPr lang="en-US" dirty="0"/>
          </a:p>
        </p:txBody>
      </p:sp>
    </p:spTree>
    <p:extLst>
      <p:ext uri="{BB962C8B-B14F-4D97-AF65-F5344CB8AC3E}">
        <p14:creationId xmlns:p14="http://schemas.microsoft.com/office/powerpoint/2010/main" val="3725850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15918E-4548-7E3C-03A9-63C09B7572B7}"/>
              </a:ext>
            </a:extLst>
          </p:cNvPr>
          <p:cNvSpPr>
            <a:spLocks noGrp="1" noRot="1" noMove="1" noResize="1" noEditPoints="1" noAdjustHandles="1" noChangeArrowheads="1" noChangeShapeType="1"/>
          </p:cNvSpPr>
          <p:nvPr/>
        </p:nvSpPr>
        <p:spPr>
          <a:xfrm>
            <a:off x="0" y="0"/>
            <a:ext cx="12192000" cy="6858000"/>
          </a:xfrm>
          <a:prstGeom prst="rect">
            <a:avLst/>
          </a:prstGeom>
          <a:gradFill flip="none" rotWithShape="1">
            <a:gsLst>
              <a:gs pos="20000">
                <a:srgbClr val="502E86"/>
              </a:gs>
              <a:gs pos="40000">
                <a:srgbClr val="413A8C"/>
              </a:gs>
              <a:gs pos="60000">
                <a:srgbClr val="158F9A"/>
              </a:gs>
              <a:gs pos="100000">
                <a:srgbClr val="4FDF7E"/>
              </a:gs>
              <a:gs pos="80000">
                <a:srgbClr val="20BA7F"/>
              </a:gs>
              <a:gs pos="0">
                <a:srgbClr val="B92A98"/>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D68193-873B-1CD2-F063-4C6013A1A849}"/>
              </a:ext>
            </a:extLst>
          </p:cNvPr>
          <p:cNvSpPr>
            <a:spLocks noGrp="1"/>
          </p:cNvSpPr>
          <p:nvPr>
            <p:ph type="ctrTitle" hasCustomPrompt="1"/>
          </p:nvPr>
        </p:nvSpPr>
        <p:spPr>
          <a:xfrm>
            <a:off x="5906094" y="1405590"/>
            <a:ext cx="5628852" cy="2775445"/>
          </a:xfrm>
        </p:spPr>
        <p:txBody>
          <a:bodyPr anchor="b"/>
          <a:lstStyle>
            <a:lvl1pPr algn="ctr">
              <a:lnSpc>
                <a:spcPct val="100000"/>
              </a:lnSpc>
              <a:defRPr sz="6000" b="1" i="0">
                <a:solidFill>
                  <a:schemeClr val="bg1"/>
                </a:solidFill>
                <a:latin typeface="Red Hat Display Regular" panose="02010303040201060303" pitchFamily="2" charset="0"/>
                <a:ea typeface="Red Hat Display Regular" panose="02010303040201060303" pitchFamily="2" charset="0"/>
                <a:cs typeface="Red Hat Display Regular" panose="02010303040201060303" pitchFamily="2" charset="0"/>
              </a:defRPr>
            </a:lvl1pPr>
          </a:lstStyle>
          <a:p>
            <a:r>
              <a:rPr lang="en-US" dirty="0"/>
              <a:t>The</a:t>
            </a:r>
            <a:br>
              <a:rPr lang="en-US" dirty="0"/>
            </a:br>
            <a:r>
              <a:rPr lang="en-US" dirty="0"/>
              <a:t>Change Curiosity Lab</a:t>
            </a:r>
          </a:p>
        </p:txBody>
      </p:sp>
      <p:sp>
        <p:nvSpPr>
          <p:cNvPr id="3" name="Subtitle 2">
            <a:extLst>
              <a:ext uri="{FF2B5EF4-FFF2-40B4-BE49-F238E27FC236}">
                <a16:creationId xmlns:a16="http://schemas.microsoft.com/office/drawing/2014/main" id="{EF1D67C2-B5E9-EA29-6A62-5CB9151941D0}"/>
              </a:ext>
            </a:extLst>
          </p:cNvPr>
          <p:cNvSpPr>
            <a:spLocks noGrp="1"/>
          </p:cNvSpPr>
          <p:nvPr>
            <p:ph type="subTitle" idx="1"/>
          </p:nvPr>
        </p:nvSpPr>
        <p:spPr>
          <a:xfrm>
            <a:off x="5906094" y="5229083"/>
            <a:ext cx="5628852" cy="58086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descr="A logo for a science lab&#10;&#10;AI-generated content may be incorrect.">
            <a:extLst>
              <a:ext uri="{FF2B5EF4-FFF2-40B4-BE49-F238E27FC236}">
                <a16:creationId xmlns:a16="http://schemas.microsoft.com/office/drawing/2014/main" id="{DF57DA74-C3CF-98E3-96D0-898A5C0639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054" y="1048047"/>
            <a:ext cx="4761905" cy="4761905"/>
          </a:xfrm>
          <a:prstGeom prst="rect">
            <a:avLst/>
          </a:prstGeom>
        </p:spPr>
      </p:pic>
      <p:sp>
        <p:nvSpPr>
          <p:cNvPr id="18" name="Footer Placeholder 4">
            <a:extLst>
              <a:ext uri="{FF2B5EF4-FFF2-40B4-BE49-F238E27FC236}">
                <a16:creationId xmlns:a16="http://schemas.microsoft.com/office/drawing/2014/main" id="{8EFB3002-61F4-BB53-6CD4-AC6CADA1E8E8}"/>
              </a:ext>
            </a:extLst>
          </p:cNvPr>
          <p:cNvSpPr>
            <a:spLocks noGrp="1"/>
          </p:cNvSpPr>
          <p:nvPr>
            <p:ph type="ftr" sz="quarter" idx="3"/>
          </p:nvPr>
        </p:nvSpPr>
        <p:spPr>
          <a:xfrm>
            <a:off x="8223369" y="6311380"/>
            <a:ext cx="3311577" cy="365125"/>
          </a:xfrm>
          <a:prstGeom prst="rect">
            <a:avLst/>
          </a:prstGeom>
        </p:spPr>
        <p:txBody>
          <a:bodyPr anchor="ctr"/>
          <a:lstStyle>
            <a:lvl1pPr>
              <a:defRPr sz="1000">
                <a:solidFill>
                  <a:schemeClr val="bg1"/>
                </a:solidFill>
              </a:defRPr>
            </a:lvl1pPr>
          </a:lstStyle>
          <a:p>
            <a:endParaRPr lang="en-US"/>
          </a:p>
        </p:txBody>
      </p:sp>
    </p:spTree>
    <p:extLst>
      <p:ext uri="{BB962C8B-B14F-4D97-AF65-F5344CB8AC3E}">
        <p14:creationId xmlns:p14="http://schemas.microsoft.com/office/powerpoint/2010/main" val="17612420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15918E-4548-7E3C-03A9-63C09B7572B7}"/>
              </a:ext>
            </a:extLst>
          </p:cNvPr>
          <p:cNvSpPr>
            <a:spLocks noGrp="1" noRot="1" noMove="1" noResize="1" noEditPoints="1" noAdjustHandles="1" noChangeArrowheads="1" noChangeShapeType="1"/>
          </p:cNvSpPr>
          <p:nvPr/>
        </p:nvSpPr>
        <p:spPr>
          <a:xfrm>
            <a:off x="0" y="0"/>
            <a:ext cx="12192000" cy="6858000"/>
          </a:xfrm>
          <a:prstGeom prst="rect">
            <a:avLst/>
          </a:prstGeom>
          <a:gradFill flip="none" rotWithShape="1">
            <a:gsLst>
              <a:gs pos="20000">
                <a:srgbClr val="502E86"/>
              </a:gs>
              <a:gs pos="40000">
                <a:srgbClr val="413A8C"/>
              </a:gs>
              <a:gs pos="60000">
                <a:srgbClr val="158F9A"/>
              </a:gs>
              <a:gs pos="100000">
                <a:srgbClr val="4FDF7E"/>
              </a:gs>
              <a:gs pos="80000">
                <a:srgbClr val="20BA7F"/>
              </a:gs>
              <a:gs pos="0">
                <a:srgbClr val="B92A98"/>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8706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411D-B92A-436E-869E-762F8B5362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0F97B-AF81-5720-C2C7-2AED14EA5749}"/>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EE6A973A-1BB2-BBD9-67BA-CC7B3EA51985}"/>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655E15A9-E286-CA43-6F49-CEFF4544EF85}"/>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016386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A1BD6-3A00-B592-C4CE-696D955D7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ED370E-2633-F246-9E70-D23BA0A71C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Slide Number Placeholder 5">
            <a:extLst>
              <a:ext uri="{FF2B5EF4-FFF2-40B4-BE49-F238E27FC236}">
                <a16:creationId xmlns:a16="http://schemas.microsoft.com/office/drawing/2014/main" id="{DD6524D6-C0C0-D373-0B15-92D0D24CA110}"/>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947BF5BC-8519-DD43-2C9A-E291FAE9E17B}"/>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029493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DF396-F6AB-5D40-E3B8-D0F36D3E27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203FA3-78C8-DED1-608F-FC0EA70813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442308-361F-A490-0531-C8FDEB51DE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829130AA-A0F9-91FD-4A67-41B7FFEEC1A9}"/>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C3850BD3-8319-2447-4000-3424EAA52842}"/>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918017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CAA30-252C-AD2E-BD15-4492CB22F1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3203DA-F8E0-4F8C-739E-BD03215D56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740EE8-D64E-2999-771C-A999EC40AC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E98C6C-28DC-B6EA-EDB8-8A41B72ABD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7B7ED0-44EE-F434-3DF9-C9D84D800C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43205C5D-164A-F81E-061C-D346C8E055BC}"/>
              </a:ext>
            </a:extLst>
          </p:cNvPr>
          <p:cNvSpPr>
            <a:spLocks noGrp="1"/>
          </p:cNvSpPr>
          <p:nvPr>
            <p:ph type="sldNum" sz="quarter" idx="10"/>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11" name="Footer Placeholder 4">
            <a:extLst>
              <a:ext uri="{FF2B5EF4-FFF2-40B4-BE49-F238E27FC236}">
                <a16:creationId xmlns:a16="http://schemas.microsoft.com/office/drawing/2014/main" id="{FA317D00-2CC9-7336-EE27-5B8F1D32EE9A}"/>
              </a:ext>
            </a:extLst>
          </p:cNvPr>
          <p:cNvSpPr>
            <a:spLocks noGrp="1"/>
          </p:cNvSpPr>
          <p:nvPr>
            <p:ph type="ftr" sz="quarter" idx="11"/>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14616740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6896D-B7FD-C821-8C47-BF6970667AE9}"/>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E3729E02-6064-B03C-2E08-5CEAD7134C4B}"/>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7" name="Footer Placeholder 4">
            <a:extLst>
              <a:ext uri="{FF2B5EF4-FFF2-40B4-BE49-F238E27FC236}">
                <a16:creationId xmlns:a16="http://schemas.microsoft.com/office/drawing/2014/main" id="{AE140061-FB35-5E54-B18A-C5CABC7492CA}"/>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722416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3D446-787B-8AB1-DFC4-D1822BB17A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82C132-8C6B-EB3A-6B08-2FB5123276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71E379-1AAF-EAA2-2F3B-3A129A9D3D91}"/>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5" name="Footer Placeholder 4">
            <a:extLst>
              <a:ext uri="{FF2B5EF4-FFF2-40B4-BE49-F238E27FC236}">
                <a16:creationId xmlns:a16="http://schemas.microsoft.com/office/drawing/2014/main" id="{BD2E8647-16CA-990C-64FF-D1CBB10FE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DD0D00-1C3E-ACD6-530A-2B7FABBFC397}"/>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17460871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2F1C6DF-CC92-F974-AA3D-7F778689FCB6}"/>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6" name="Footer Placeholder 4">
            <a:extLst>
              <a:ext uri="{FF2B5EF4-FFF2-40B4-BE49-F238E27FC236}">
                <a16:creationId xmlns:a16="http://schemas.microsoft.com/office/drawing/2014/main" id="{3D5B6C49-909A-6C27-2133-6421D522A67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1997233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106FD-0329-C197-5D0C-673A324BC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5A5BB0-14D4-0129-55BE-959D6B6050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619A26-B696-22B9-DCE4-D1FDB3CA7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5376D1F9-7063-95CB-5742-690CEA1698C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2A8AA49A-BA68-61CF-54A6-92DEF0C4C3C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535267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4796A-355C-A2FA-465F-59777BDB61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7E4679-03AD-0004-9A31-3E2C07BD67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725DB0-FF55-2BEE-5401-CFE59055C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A9623604-5782-6F80-1919-8A757C672DF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F9C86BC6-8025-B3B5-9359-7E8123CA38D6}"/>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619005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15AE0-0493-1923-4ED4-FC9D1BB914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A89751-4178-9185-E18B-E1CE6EF912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F3D463E8-5A12-3121-9C3E-C8319B6FD2DE}"/>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4EE2CA53-E31F-0019-C9DC-1E98D2A2DAF9}"/>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248102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61CB1E-734C-4855-9BC6-88ED89552A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B8111-A1F9-8F67-B6B4-615313CE28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2A3D3603-70A8-BF9B-E314-C3113B59892C}"/>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30FF2259-74A6-AF73-24E5-AD5B9CED56B8}"/>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9068536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9B4B-469F-49B3-B161-AE2BF51F208E}"/>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03F2976C-4BBD-4B5B-BE68-BAAFB40B15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3416DCF0-BF98-41CB-A2F0-216FD1899B87}"/>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5" name="Footer Placeholder 4">
            <a:extLst>
              <a:ext uri="{FF2B5EF4-FFF2-40B4-BE49-F238E27FC236}">
                <a16:creationId xmlns:a16="http://schemas.microsoft.com/office/drawing/2014/main" id="{02FCDDA7-683C-4F41-A275-E2C192D2D0F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872B1BB-940B-4F33-A928-C9E38A45BEBE}"/>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26134240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39F72-7760-437F-AFBE-4DC43AB2F7F7}"/>
              </a:ext>
            </a:extLst>
          </p:cNvPr>
          <p:cNvSpPr>
            <a:spLocks noGrp="1"/>
          </p:cNvSpPr>
          <p:nvPr>
            <p:ph type="title"/>
          </p:nvPr>
        </p:nvSpPr>
        <p:spPr>
          <a:xfrm>
            <a:off x="838200" y="20085"/>
            <a:ext cx="10515600" cy="1325563"/>
          </a:xfrm>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6076B55-0116-4084-A190-B54C905CE5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983DE4F-F6BF-44F6-93EE-6AE78FE6A336}"/>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5" name="Footer Placeholder 4">
            <a:extLst>
              <a:ext uri="{FF2B5EF4-FFF2-40B4-BE49-F238E27FC236}">
                <a16:creationId xmlns:a16="http://schemas.microsoft.com/office/drawing/2014/main" id="{4E3F2AB5-29AB-45F8-A8F1-D5893929A96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4A14F75-ADEC-4EF9-94BF-28A274A319AB}"/>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37935044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205E8-2313-4FD4-9B5D-CCEF9F2BAE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EF8F4D44-4A2E-4443-953A-375D23AB42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B584F1-F0C6-41AE-A269-08079F75E91E}"/>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5" name="Footer Placeholder 4">
            <a:extLst>
              <a:ext uri="{FF2B5EF4-FFF2-40B4-BE49-F238E27FC236}">
                <a16:creationId xmlns:a16="http://schemas.microsoft.com/office/drawing/2014/main" id="{C69389FB-DDC2-4F74-9488-434195D80B1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64CA05-9845-46AF-8E00-A26B7C4DDB7C}"/>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33585450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6A453-BD6E-4F1F-A212-AB622991B7BD}"/>
              </a:ext>
            </a:extLst>
          </p:cNvPr>
          <p:cNvSpPr>
            <a:spLocks noGrp="1"/>
          </p:cNvSpPr>
          <p:nvPr>
            <p:ph type="title"/>
          </p:nvPr>
        </p:nvSpPr>
        <p:spPr>
          <a:xfrm>
            <a:off x="838200" y="20085"/>
            <a:ext cx="10515600" cy="1325563"/>
          </a:xfrm>
        </p:spPr>
        <p:txBody>
          <a:body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5D06B02C-6582-4460-9992-A5C94ADE4B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537FC4B-B15D-495B-843F-8B9CA8EE24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2AAFDB01-9281-4465-9FC7-DF63EC2588AF}"/>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6" name="Footer Placeholder 5">
            <a:extLst>
              <a:ext uri="{FF2B5EF4-FFF2-40B4-BE49-F238E27FC236}">
                <a16:creationId xmlns:a16="http://schemas.microsoft.com/office/drawing/2014/main" id="{AA836BBC-ED9D-40D9-A4BC-AFD4DDF0929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A5DD1FC-3B47-4163-A50A-79F6BC602134}"/>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21569722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2D6E5-59D7-4ED6-9012-8D3876AD5FFF}"/>
              </a:ext>
            </a:extLst>
          </p:cNvPr>
          <p:cNvSpPr>
            <a:spLocks noGrp="1"/>
          </p:cNvSpPr>
          <p:nvPr>
            <p:ph type="title"/>
          </p:nvPr>
        </p:nvSpPr>
        <p:spPr>
          <a:xfrm>
            <a:off x="839788" y="19260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FC87119-4965-4F15-BEE2-A70151EE36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4A60DA-A08D-4638-95B4-921995DABB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D9D7714-9F5B-4569-8A9B-66FDB6C3DA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AF4441-A71B-4DA9-9C18-420D80D6DA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2D05C6F3-03D7-4E14-83FD-572378D2894F}"/>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8" name="Footer Placeholder 7">
            <a:extLst>
              <a:ext uri="{FF2B5EF4-FFF2-40B4-BE49-F238E27FC236}">
                <a16:creationId xmlns:a16="http://schemas.microsoft.com/office/drawing/2014/main" id="{08027305-E24F-4960-9C50-504D3C21358B}"/>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F9855B71-DF3C-4AF0-B027-4DA8E2D16E22}"/>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835112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61A29-47AA-49C7-3C66-2822258204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AA739E7-AE14-0FCE-4E99-0456B93730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99A341-2775-EF65-BAF7-1491C544AEA7}"/>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5" name="Footer Placeholder 4">
            <a:extLst>
              <a:ext uri="{FF2B5EF4-FFF2-40B4-BE49-F238E27FC236}">
                <a16:creationId xmlns:a16="http://schemas.microsoft.com/office/drawing/2014/main" id="{49E5BE37-F95B-3505-8D30-AB17A67E7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DA7E37-3569-EA12-78F8-2104CBE3F178}"/>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35753443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2562D-3BC0-44A0-ABC8-2914F0642A80}"/>
              </a:ext>
            </a:extLst>
          </p:cNvPr>
          <p:cNvSpPr>
            <a:spLocks noGrp="1"/>
          </p:cNvSpPr>
          <p:nvPr>
            <p:ph type="title"/>
          </p:nvPr>
        </p:nvSpPr>
        <p:spPr>
          <a:xfrm>
            <a:off x="838200" y="20085"/>
            <a:ext cx="10515600" cy="1325563"/>
          </a:xfrm>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CA03E987-31C1-4C9B-8694-0F3781C60142}"/>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4" name="Footer Placeholder 3">
            <a:extLst>
              <a:ext uri="{FF2B5EF4-FFF2-40B4-BE49-F238E27FC236}">
                <a16:creationId xmlns:a16="http://schemas.microsoft.com/office/drawing/2014/main" id="{6A418B78-E273-4D3C-B3EF-D71498B51EF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0A6A4A06-347F-4811-BE51-A523DAF10A4E}"/>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13731800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AE1147-AC3E-4ADF-B54D-8DDF5C014041}"/>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3" name="Footer Placeholder 2">
            <a:extLst>
              <a:ext uri="{FF2B5EF4-FFF2-40B4-BE49-F238E27FC236}">
                <a16:creationId xmlns:a16="http://schemas.microsoft.com/office/drawing/2014/main" id="{BC5DA92A-5A50-49DA-8779-71407116ADCC}"/>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62868DB5-A683-49BD-B66B-4EE8AC9BF7E3}"/>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41099208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477AA-00DB-43AD-9C90-AD2E827A50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BAF4F8FA-F4ED-4E53-AA30-F5C03D909E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44E0192-A967-4EBB-B8E8-7B2CD8548F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A2C215-A319-46D7-8B16-73D725EE2C62}"/>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6" name="Footer Placeholder 5">
            <a:extLst>
              <a:ext uri="{FF2B5EF4-FFF2-40B4-BE49-F238E27FC236}">
                <a16:creationId xmlns:a16="http://schemas.microsoft.com/office/drawing/2014/main" id="{C6C242BB-D015-4FDC-851E-4C549617FA9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8D52FED-5CF4-4D7E-863B-DD82A9E5C395}"/>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449884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91B75-7345-4034-B607-34208BF32E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EE24D063-5735-467C-8741-0D71748294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AE76EFF-B688-4528-9080-439DA3F4A1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D6D76B-FFD9-4A1B-8F7C-61CA218109B1}"/>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6" name="Footer Placeholder 5">
            <a:extLst>
              <a:ext uri="{FF2B5EF4-FFF2-40B4-BE49-F238E27FC236}">
                <a16:creationId xmlns:a16="http://schemas.microsoft.com/office/drawing/2014/main" id="{6C1910A9-A593-4DA6-9E74-0008DAAD690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B01F9E8-AAF7-4C1F-9F57-D618500EF971}"/>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23969406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38624-2E61-4647-AE09-B621F371B44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2182C753-6550-4C9A-B537-6512BAA499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76079E3-BD1B-4974-89E3-30574787A86D}"/>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5" name="Footer Placeholder 4">
            <a:extLst>
              <a:ext uri="{FF2B5EF4-FFF2-40B4-BE49-F238E27FC236}">
                <a16:creationId xmlns:a16="http://schemas.microsoft.com/office/drawing/2014/main" id="{9284D91C-C2F1-42C0-93B1-031B831528B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9C1A323-427D-4E15-AA42-65ACC0251CAD}"/>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22734420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CDD549-D464-415B-AFFF-7268AF4FA83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E802A7A-59C2-4B14-B2D4-B80462DFF3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CDC9BDF-71BB-4666-AB1E-E49A7A661005}"/>
              </a:ext>
            </a:extLst>
          </p:cNvPr>
          <p:cNvSpPr>
            <a:spLocks noGrp="1"/>
          </p:cNvSpPr>
          <p:nvPr>
            <p:ph type="dt" sz="half" idx="10"/>
          </p:nvPr>
        </p:nvSpPr>
        <p:spPr/>
        <p:txBody>
          <a:bodyPr/>
          <a:lstStyle/>
          <a:p>
            <a:fld id="{F87EE321-A727-4B2A-B269-7F5D601CA600}" type="datetimeFigureOut">
              <a:rPr lang="en-AU" smtClean="0"/>
              <a:t>19/01/2026</a:t>
            </a:fld>
            <a:endParaRPr lang="en-AU"/>
          </a:p>
        </p:txBody>
      </p:sp>
      <p:sp>
        <p:nvSpPr>
          <p:cNvPr id="5" name="Footer Placeholder 4">
            <a:extLst>
              <a:ext uri="{FF2B5EF4-FFF2-40B4-BE49-F238E27FC236}">
                <a16:creationId xmlns:a16="http://schemas.microsoft.com/office/drawing/2014/main" id="{083219CE-2404-4D3F-AFD3-8ABB070E806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168E5CD-4170-4A9A-8D8C-D37BDC954F07}"/>
              </a:ext>
            </a:extLst>
          </p:cNvPr>
          <p:cNvSpPr>
            <a:spLocks noGrp="1"/>
          </p:cNvSpPr>
          <p:nvPr>
            <p:ph type="sldNum" sz="quarter" idx="12"/>
          </p:nvPr>
        </p:nvSpPr>
        <p:spPr/>
        <p:txBody>
          <a:bodyPr/>
          <a:lstStyle/>
          <a:p>
            <a:fld id="{6EAB9D40-F22F-4936-A50A-064D30CDE89D}" type="slidenum">
              <a:rPr lang="en-AU" smtClean="0"/>
              <a:t>‹#›</a:t>
            </a:fld>
            <a:endParaRPr lang="en-AU"/>
          </a:p>
        </p:txBody>
      </p:sp>
    </p:spTree>
    <p:extLst>
      <p:ext uri="{BB962C8B-B14F-4D97-AF65-F5344CB8AC3E}">
        <p14:creationId xmlns:p14="http://schemas.microsoft.com/office/powerpoint/2010/main" val="40729014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2-Columns Text with slide number">
  <p:cSld name="2-Columns Text with slide number">
    <p:spTree>
      <p:nvGrpSpPr>
        <p:cNvPr id="1" name="Shape 30"/>
        <p:cNvGrpSpPr/>
        <p:nvPr/>
      </p:nvGrpSpPr>
      <p:grpSpPr>
        <a:xfrm>
          <a:off x="0" y="0"/>
          <a:ext cx="0" cy="0"/>
          <a:chOff x="0" y="0"/>
          <a:chExt cx="0" cy="0"/>
        </a:xfrm>
      </p:grpSpPr>
      <p:sp>
        <p:nvSpPr>
          <p:cNvPr id="31" name="Google Shape;31;p213"/>
          <p:cNvSpPr txBox="1">
            <a:spLocks noGrp="1"/>
          </p:cNvSpPr>
          <p:nvPr>
            <p:ph type="body" idx="1"/>
          </p:nvPr>
        </p:nvSpPr>
        <p:spPr>
          <a:xfrm>
            <a:off x="1194769" y="1664540"/>
            <a:ext cx="4311019" cy="4285367"/>
          </a:xfrm>
          <a:prstGeom prst="rect">
            <a:avLst/>
          </a:prstGeom>
          <a:noFill/>
          <a:ln>
            <a:noFill/>
          </a:ln>
        </p:spPr>
        <p:txBody>
          <a:bodyPr spcFirstLastPara="1" wrap="square" lIns="91425" tIns="45700" rIns="91425" bIns="45700" anchor="t" anchorCtr="0">
            <a:normAutofit/>
          </a:bodyPr>
          <a:lstStyle>
            <a:lvl1pPr marL="444543" lvl="0" indent="-333407" algn="l">
              <a:lnSpc>
                <a:spcPct val="90000"/>
              </a:lnSpc>
              <a:spcBef>
                <a:spcPts val="972"/>
              </a:spcBef>
              <a:spcAft>
                <a:spcPts val="0"/>
              </a:spcAft>
              <a:buClr>
                <a:schemeClr val="dk1"/>
              </a:buClr>
              <a:buSzPts val="1800"/>
              <a:buChar char="•"/>
              <a:defRPr/>
            </a:lvl1pPr>
            <a:lvl2pPr marL="889087" lvl="1" indent="-333407" algn="l">
              <a:lnSpc>
                <a:spcPct val="90000"/>
              </a:lnSpc>
              <a:spcBef>
                <a:spcPts val="486"/>
              </a:spcBef>
              <a:spcAft>
                <a:spcPts val="0"/>
              </a:spcAft>
              <a:buClr>
                <a:schemeClr val="dk1"/>
              </a:buClr>
              <a:buSzPts val="1800"/>
              <a:buChar char="•"/>
              <a:defRPr/>
            </a:lvl2pPr>
            <a:lvl3pPr marL="1333630" lvl="2" indent="-333407" algn="l">
              <a:lnSpc>
                <a:spcPct val="90000"/>
              </a:lnSpc>
              <a:spcBef>
                <a:spcPts val="486"/>
              </a:spcBef>
              <a:spcAft>
                <a:spcPts val="0"/>
              </a:spcAft>
              <a:buClr>
                <a:schemeClr val="dk1"/>
              </a:buClr>
              <a:buSzPts val="1800"/>
              <a:buChar char="•"/>
              <a:defRPr/>
            </a:lvl3pPr>
            <a:lvl4pPr marL="1778173" lvl="3" indent="-333407" algn="l">
              <a:lnSpc>
                <a:spcPct val="90000"/>
              </a:lnSpc>
              <a:spcBef>
                <a:spcPts val="486"/>
              </a:spcBef>
              <a:spcAft>
                <a:spcPts val="0"/>
              </a:spcAft>
              <a:buClr>
                <a:schemeClr val="dk1"/>
              </a:buClr>
              <a:buSzPts val="1800"/>
              <a:buChar char="•"/>
              <a:defRPr/>
            </a:lvl4pPr>
            <a:lvl5pPr marL="2222716" lvl="4" indent="-333407" algn="l">
              <a:lnSpc>
                <a:spcPct val="90000"/>
              </a:lnSpc>
              <a:spcBef>
                <a:spcPts val="486"/>
              </a:spcBef>
              <a:spcAft>
                <a:spcPts val="0"/>
              </a:spcAft>
              <a:buClr>
                <a:schemeClr val="dk1"/>
              </a:buClr>
              <a:buSzPts val="1800"/>
              <a:buChar char="•"/>
              <a:defRPr/>
            </a:lvl5pPr>
            <a:lvl6pPr marL="2667260" lvl="5" indent="-333407" algn="l">
              <a:lnSpc>
                <a:spcPct val="90000"/>
              </a:lnSpc>
              <a:spcBef>
                <a:spcPts val="486"/>
              </a:spcBef>
              <a:spcAft>
                <a:spcPts val="0"/>
              </a:spcAft>
              <a:buClr>
                <a:schemeClr val="dk1"/>
              </a:buClr>
              <a:buSzPts val="1800"/>
              <a:buChar char="•"/>
              <a:defRPr/>
            </a:lvl6pPr>
            <a:lvl7pPr marL="3111803" lvl="6" indent="-333407" algn="l">
              <a:lnSpc>
                <a:spcPct val="90000"/>
              </a:lnSpc>
              <a:spcBef>
                <a:spcPts val="486"/>
              </a:spcBef>
              <a:spcAft>
                <a:spcPts val="0"/>
              </a:spcAft>
              <a:buClr>
                <a:schemeClr val="dk1"/>
              </a:buClr>
              <a:buSzPts val="1800"/>
              <a:buChar char="•"/>
              <a:defRPr/>
            </a:lvl7pPr>
            <a:lvl8pPr marL="3556346" lvl="7" indent="-333407" algn="l">
              <a:lnSpc>
                <a:spcPct val="90000"/>
              </a:lnSpc>
              <a:spcBef>
                <a:spcPts val="486"/>
              </a:spcBef>
              <a:spcAft>
                <a:spcPts val="0"/>
              </a:spcAft>
              <a:buClr>
                <a:schemeClr val="dk1"/>
              </a:buClr>
              <a:buSzPts val="1800"/>
              <a:buChar char="•"/>
              <a:defRPr/>
            </a:lvl8pPr>
            <a:lvl9pPr marL="4000890" lvl="8" indent="-333407" algn="l">
              <a:lnSpc>
                <a:spcPct val="90000"/>
              </a:lnSpc>
              <a:spcBef>
                <a:spcPts val="486"/>
              </a:spcBef>
              <a:spcAft>
                <a:spcPts val="0"/>
              </a:spcAft>
              <a:buClr>
                <a:schemeClr val="dk1"/>
              </a:buClr>
              <a:buSzPts val="1800"/>
              <a:buChar char="•"/>
              <a:defRPr/>
            </a:lvl9pPr>
          </a:lstStyle>
          <a:p>
            <a:endParaRPr/>
          </a:p>
        </p:txBody>
      </p:sp>
      <p:sp>
        <p:nvSpPr>
          <p:cNvPr id="32" name="Google Shape;32;p213"/>
          <p:cNvSpPr txBox="1">
            <a:spLocks noGrp="1"/>
          </p:cNvSpPr>
          <p:nvPr>
            <p:ph type="body" idx="2"/>
          </p:nvPr>
        </p:nvSpPr>
        <p:spPr>
          <a:xfrm>
            <a:off x="6150055" y="1666443"/>
            <a:ext cx="4311019" cy="4285367"/>
          </a:xfrm>
          <a:prstGeom prst="rect">
            <a:avLst/>
          </a:prstGeom>
          <a:noFill/>
          <a:ln>
            <a:noFill/>
          </a:ln>
        </p:spPr>
        <p:txBody>
          <a:bodyPr spcFirstLastPara="1" wrap="square" lIns="91425" tIns="45700" rIns="91425" bIns="45700" anchor="t" anchorCtr="0">
            <a:normAutofit/>
          </a:bodyPr>
          <a:lstStyle>
            <a:lvl1pPr marL="444543" lvl="0" indent="-333407" algn="l">
              <a:lnSpc>
                <a:spcPct val="90000"/>
              </a:lnSpc>
              <a:spcBef>
                <a:spcPts val="972"/>
              </a:spcBef>
              <a:spcAft>
                <a:spcPts val="0"/>
              </a:spcAft>
              <a:buClr>
                <a:schemeClr val="dk1"/>
              </a:buClr>
              <a:buSzPts val="1800"/>
              <a:buChar char="•"/>
              <a:defRPr/>
            </a:lvl1pPr>
            <a:lvl2pPr marL="889087" lvl="1" indent="-333407" algn="l">
              <a:lnSpc>
                <a:spcPct val="90000"/>
              </a:lnSpc>
              <a:spcBef>
                <a:spcPts val="486"/>
              </a:spcBef>
              <a:spcAft>
                <a:spcPts val="0"/>
              </a:spcAft>
              <a:buClr>
                <a:schemeClr val="dk1"/>
              </a:buClr>
              <a:buSzPts val="1800"/>
              <a:buChar char="•"/>
              <a:defRPr/>
            </a:lvl2pPr>
            <a:lvl3pPr marL="1333630" lvl="2" indent="-333407" algn="l">
              <a:lnSpc>
                <a:spcPct val="90000"/>
              </a:lnSpc>
              <a:spcBef>
                <a:spcPts val="486"/>
              </a:spcBef>
              <a:spcAft>
                <a:spcPts val="0"/>
              </a:spcAft>
              <a:buClr>
                <a:schemeClr val="dk1"/>
              </a:buClr>
              <a:buSzPts val="1800"/>
              <a:buChar char="•"/>
              <a:defRPr/>
            </a:lvl3pPr>
            <a:lvl4pPr marL="1778173" lvl="3" indent="-333407" algn="l">
              <a:lnSpc>
                <a:spcPct val="90000"/>
              </a:lnSpc>
              <a:spcBef>
                <a:spcPts val="486"/>
              </a:spcBef>
              <a:spcAft>
                <a:spcPts val="0"/>
              </a:spcAft>
              <a:buClr>
                <a:schemeClr val="dk1"/>
              </a:buClr>
              <a:buSzPts val="1800"/>
              <a:buChar char="•"/>
              <a:defRPr/>
            </a:lvl4pPr>
            <a:lvl5pPr marL="2222716" lvl="4" indent="-333407" algn="l">
              <a:lnSpc>
                <a:spcPct val="90000"/>
              </a:lnSpc>
              <a:spcBef>
                <a:spcPts val="486"/>
              </a:spcBef>
              <a:spcAft>
                <a:spcPts val="0"/>
              </a:spcAft>
              <a:buClr>
                <a:schemeClr val="dk1"/>
              </a:buClr>
              <a:buSzPts val="1800"/>
              <a:buChar char="•"/>
              <a:defRPr/>
            </a:lvl5pPr>
            <a:lvl6pPr marL="2667260" lvl="5" indent="-333407" algn="l">
              <a:lnSpc>
                <a:spcPct val="90000"/>
              </a:lnSpc>
              <a:spcBef>
                <a:spcPts val="486"/>
              </a:spcBef>
              <a:spcAft>
                <a:spcPts val="0"/>
              </a:spcAft>
              <a:buClr>
                <a:schemeClr val="dk1"/>
              </a:buClr>
              <a:buSzPts val="1800"/>
              <a:buChar char="•"/>
              <a:defRPr/>
            </a:lvl6pPr>
            <a:lvl7pPr marL="3111803" lvl="6" indent="-333407" algn="l">
              <a:lnSpc>
                <a:spcPct val="90000"/>
              </a:lnSpc>
              <a:spcBef>
                <a:spcPts val="486"/>
              </a:spcBef>
              <a:spcAft>
                <a:spcPts val="0"/>
              </a:spcAft>
              <a:buClr>
                <a:schemeClr val="dk1"/>
              </a:buClr>
              <a:buSzPts val="1800"/>
              <a:buChar char="•"/>
              <a:defRPr/>
            </a:lvl7pPr>
            <a:lvl8pPr marL="3556346" lvl="7" indent="-333407" algn="l">
              <a:lnSpc>
                <a:spcPct val="90000"/>
              </a:lnSpc>
              <a:spcBef>
                <a:spcPts val="486"/>
              </a:spcBef>
              <a:spcAft>
                <a:spcPts val="0"/>
              </a:spcAft>
              <a:buClr>
                <a:schemeClr val="dk1"/>
              </a:buClr>
              <a:buSzPts val="1800"/>
              <a:buChar char="•"/>
              <a:defRPr/>
            </a:lvl8pPr>
            <a:lvl9pPr marL="4000890" lvl="8" indent="-333407" algn="l">
              <a:lnSpc>
                <a:spcPct val="90000"/>
              </a:lnSpc>
              <a:spcBef>
                <a:spcPts val="486"/>
              </a:spcBef>
              <a:spcAft>
                <a:spcPts val="0"/>
              </a:spcAft>
              <a:buClr>
                <a:schemeClr val="dk1"/>
              </a:buClr>
              <a:buSzPts val="1800"/>
              <a:buChar char="•"/>
              <a:defRPr/>
            </a:lvl9pPr>
          </a:lstStyle>
          <a:p>
            <a:endParaRPr/>
          </a:p>
        </p:txBody>
      </p:sp>
      <p:sp>
        <p:nvSpPr>
          <p:cNvPr id="33" name="Google Shape;33;p213"/>
          <p:cNvSpPr txBox="1">
            <a:spLocks noGrp="1"/>
          </p:cNvSpPr>
          <p:nvPr>
            <p:ph type="title"/>
          </p:nvPr>
        </p:nvSpPr>
        <p:spPr>
          <a:xfrm>
            <a:off x="1192871" y="324275"/>
            <a:ext cx="9262532" cy="815949"/>
          </a:xfrm>
          <a:prstGeom prst="rect">
            <a:avLst/>
          </a:prstGeom>
          <a:noFill/>
          <a:ln>
            <a:noFill/>
          </a:ln>
        </p:spPr>
        <p:txBody>
          <a:bodyPr spcFirstLastPara="1" wrap="square" lIns="91325" tIns="45650" rIns="91325" bIns="4565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8102061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15918E-4548-7E3C-03A9-63C09B7572B7}"/>
              </a:ext>
            </a:extLst>
          </p:cNvPr>
          <p:cNvSpPr>
            <a:spLocks noGrp="1" noRot="1" noMove="1" noResize="1" noEditPoints="1" noAdjustHandles="1" noChangeArrowheads="1" noChangeShapeType="1"/>
          </p:cNvSpPr>
          <p:nvPr/>
        </p:nvSpPr>
        <p:spPr>
          <a:xfrm>
            <a:off x="0" y="0"/>
            <a:ext cx="12192000" cy="6858000"/>
          </a:xfrm>
          <a:prstGeom prst="rect">
            <a:avLst/>
          </a:prstGeom>
          <a:gradFill flip="none" rotWithShape="1">
            <a:gsLst>
              <a:gs pos="20000">
                <a:srgbClr val="502E86"/>
              </a:gs>
              <a:gs pos="40000">
                <a:srgbClr val="413A8C"/>
              </a:gs>
              <a:gs pos="60000">
                <a:srgbClr val="158F9A"/>
              </a:gs>
              <a:gs pos="100000">
                <a:srgbClr val="4FDF7E"/>
              </a:gs>
              <a:gs pos="80000">
                <a:srgbClr val="20BA7F"/>
              </a:gs>
              <a:gs pos="0">
                <a:srgbClr val="B92A98"/>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D68193-873B-1CD2-F063-4C6013A1A849}"/>
              </a:ext>
            </a:extLst>
          </p:cNvPr>
          <p:cNvSpPr>
            <a:spLocks noGrp="1"/>
          </p:cNvSpPr>
          <p:nvPr>
            <p:ph type="ctrTitle" hasCustomPrompt="1"/>
          </p:nvPr>
        </p:nvSpPr>
        <p:spPr>
          <a:xfrm>
            <a:off x="5906094" y="1405590"/>
            <a:ext cx="5628852" cy="2775445"/>
          </a:xfrm>
        </p:spPr>
        <p:txBody>
          <a:bodyPr anchor="b"/>
          <a:lstStyle>
            <a:lvl1pPr algn="ctr">
              <a:lnSpc>
                <a:spcPct val="100000"/>
              </a:lnSpc>
              <a:defRPr sz="6000" b="1" i="0">
                <a:solidFill>
                  <a:schemeClr val="bg1"/>
                </a:solidFill>
                <a:latin typeface="Red Hat Display Regular" panose="02010303040201060303" pitchFamily="2" charset="0"/>
                <a:ea typeface="Red Hat Display Regular" panose="02010303040201060303" pitchFamily="2" charset="0"/>
                <a:cs typeface="Red Hat Display Regular" panose="02010303040201060303" pitchFamily="2" charset="0"/>
              </a:defRPr>
            </a:lvl1pPr>
          </a:lstStyle>
          <a:p>
            <a:r>
              <a:rPr lang="en-US" dirty="0"/>
              <a:t>The</a:t>
            </a:r>
            <a:br>
              <a:rPr lang="en-US" dirty="0"/>
            </a:br>
            <a:r>
              <a:rPr lang="en-US" dirty="0"/>
              <a:t>Change Curiosity Lab</a:t>
            </a:r>
          </a:p>
        </p:txBody>
      </p:sp>
      <p:sp>
        <p:nvSpPr>
          <p:cNvPr id="3" name="Subtitle 2">
            <a:extLst>
              <a:ext uri="{FF2B5EF4-FFF2-40B4-BE49-F238E27FC236}">
                <a16:creationId xmlns:a16="http://schemas.microsoft.com/office/drawing/2014/main" id="{EF1D67C2-B5E9-EA29-6A62-5CB9151941D0}"/>
              </a:ext>
            </a:extLst>
          </p:cNvPr>
          <p:cNvSpPr>
            <a:spLocks noGrp="1"/>
          </p:cNvSpPr>
          <p:nvPr>
            <p:ph type="subTitle" idx="1"/>
          </p:nvPr>
        </p:nvSpPr>
        <p:spPr>
          <a:xfrm>
            <a:off x="5906094" y="5229083"/>
            <a:ext cx="5628852" cy="58086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descr="A logo for a science lab&#10;&#10;AI-generated content may be incorrect.">
            <a:extLst>
              <a:ext uri="{FF2B5EF4-FFF2-40B4-BE49-F238E27FC236}">
                <a16:creationId xmlns:a16="http://schemas.microsoft.com/office/drawing/2014/main" id="{DF57DA74-C3CF-98E3-96D0-898A5C0639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054" y="1048047"/>
            <a:ext cx="4761905" cy="4761905"/>
          </a:xfrm>
          <a:prstGeom prst="rect">
            <a:avLst/>
          </a:prstGeom>
        </p:spPr>
      </p:pic>
      <p:sp>
        <p:nvSpPr>
          <p:cNvPr id="18" name="Footer Placeholder 4">
            <a:extLst>
              <a:ext uri="{FF2B5EF4-FFF2-40B4-BE49-F238E27FC236}">
                <a16:creationId xmlns:a16="http://schemas.microsoft.com/office/drawing/2014/main" id="{8EFB3002-61F4-BB53-6CD4-AC6CADA1E8E8}"/>
              </a:ext>
            </a:extLst>
          </p:cNvPr>
          <p:cNvSpPr>
            <a:spLocks noGrp="1"/>
          </p:cNvSpPr>
          <p:nvPr>
            <p:ph type="ftr" sz="quarter" idx="3"/>
          </p:nvPr>
        </p:nvSpPr>
        <p:spPr>
          <a:xfrm>
            <a:off x="8223369" y="6311380"/>
            <a:ext cx="3311577" cy="365125"/>
          </a:xfrm>
          <a:prstGeom prst="rect">
            <a:avLst/>
          </a:prstGeom>
        </p:spPr>
        <p:txBody>
          <a:bodyPr anchor="ctr"/>
          <a:lstStyle>
            <a:lvl1pPr>
              <a:defRPr sz="1000">
                <a:solidFill>
                  <a:schemeClr val="bg1"/>
                </a:solidFill>
              </a:defRPr>
            </a:lvl1pPr>
          </a:lstStyle>
          <a:p>
            <a:endParaRPr lang="en-US"/>
          </a:p>
        </p:txBody>
      </p:sp>
    </p:spTree>
    <p:extLst>
      <p:ext uri="{BB962C8B-B14F-4D97-AF65-F5344CB8AC3E}">
        <p14:creationId xmlns:p14="http://schemas.microsoft.com/office/powerpoint/2010/main" val="29809149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411D-B92A-436E-869E-762F8B5362F5}"/>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0950F97B-AF81-5720-C2C7-2AED14EA5749}"/>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EE6A973A-1BB2-BBD9-67BA-CC7B3EA51985}"/>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655E15A9-E286-CA43-6F49-CEFF4544EF85}"/>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3397749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A1BD6-3A00-B592-C4CE-696D955D7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ED370E-2633-F246-9E70-D23BA0A71C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Slide Number Placeholder 5">
            <a:extLst>
              <a:ext uri="{FF2B5EF4-FFF2-40B4-BE49-F238E27FC236}">
                <a16:creationId xmlns:a16="http://schemas.microsoft.com/office/drawing/2014/main" id="{DD6524D6-C0C0-D373-0B15-92D0D24CA110}"/>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947BF5BC-8519-DD43-2C9A-E291FAE9E17B}"/>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849722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4A59A-9CF6-7EA2-E612-9DC9260322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4E0A6A-EC74-01F4-586C-BD11562BF8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1975E4-1F6D-03F7-808D-B91C22A1E8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566788-2C3C-C7CB-D00C-59D72831FD52}"/>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6" name="Footer Placeholder 5">
            <a:extLst>
              <a:ext uri="{FF2B5EF4-FFF2-40B4-BE49-F238E27FC236}">
                <a16:creationId xmlns:a16="http://schemas.microsoft.com/office/drawing/2014/main" id="{ED1AA696-AAC0-23C8-D3A1-8553AB2D22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EE931A-624B-D338-D7D6-FD931D2A8E3D}"/>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5700056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DF396-F6AB-5D40-E3B8-D0F36D3E27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203FA3-78C8-DED1-608F-FC0EA70813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442308-361F-A490-0531-C8FDEB51DE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829130AA-A0F9-91FD-4A67-41B7FFEEC1A9}"/>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C3850BD3-8319-2447-4000-3424EAA52842}"/>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2328227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CAA30-252C-AD2E-BD15-4492CB22F1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3203DA-F8E0-4F8C-739E-BD03215D56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740EE8-D64E-2999-771C-A999EC40AC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E98C6C-28DC-B6EA-EDB8-8A41B72ABD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7B7ED0-44EE-F434-3DF9-C9D84D800C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43205C5D-164A-F81E-061C-D346C8E055BC}"/>
              </a:ext>
            </a:extLst>
          </p:cNvPr>
          <p:cNvSpPr>
            <a:spLocks noGrp="1"/>
          </p:cNvSpPr>
          <p:nvPr>
            <p:ph type="sldNum" sz="quarter" idx="10"/>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11" name="Footer Placeholder 4">
            <a:extLst>
              <a:ext uri="{FF2B5EF4-FFF2-40B4-BE49-F238E27FC236}">
                <a16:creationId xmlns:a16="http://schemas.microsoft.com/office/drawing/2014/main" id="{FA317D00-2CC9-7336-EE27-5B8F1D32EE9A}"/>
              </a:ext>
            </a:extLst>
          </p:cNvPr>
          <p:cNvSpPr>
            <a:spLocks noGrp="1"/>
          </p:cNvSpPr>
          <p:nvPr>
            <p:ph type="ftr" sz="quarter" idx="11"/>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17223369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6896D-B7FD-C821-8C47-BF6970667AE9}"/>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E3729E02-6064-B03C-2E08-5CEAD7134C4B}"/>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7" name="Footer Placeholder 4">
            <a:extLst>
              <a:ext uri="{FF2B5EF4-FFF2-40B4-BE49-F238E27FC236}">
                <a16:creationId xmlns:a16="http://schemas.microsoft.com/office/drawing/2014/main" id="{AE140061-FB35-5E54-B18A-C5CABC7492CA}"/>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0177419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2F1C6DF-CC92-F974-AA3D-7F778689FCB6}"/>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6" name="Footer Placeholder 4">
            <a:extLst>
              <a:ext uri="{FF2B5EF4-FFF2-40B4-BE49-F238E27FC236}">
                <a16:creationId xmlns:a16="http://schemas.microsoft.com/office/drawing/2014/main" id="{3D5B6C49-909A-6C27-2133-6421D522A67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0978295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106FD-0329-C197-5D0C-673A324BC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5A5BB0-14D4-0129-55BE-959D6B6050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619A26-B696-22B9-DCE4-D1FDB3CA7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5376D1F9-7063-95CB-5742-690CEA1698C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2A8AA49A-BA68-61CF-54A6-92DEF0C4C3C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23885243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4796A-355C-A2FA-465F-59777BDB61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7E4679-03AD-0004-9A31-3E2C07BD67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725DB0-FF55-2BEE-5401-CFE59055C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A9623604-5782-6F80-1919-8A757C672DF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F9C86BC6-8025-B3B5-9359-7E8123CA38D6}"/>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41129198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15AE0-0493-1923-4ED4-FC9D1BB914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A89751-4178-9185-E18B-E1CE6EF912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F3D463E8-5A12-3121-9C3E-C8319B6FD2DE}"/>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4EE2CA53-E31F-0019-C9DC-1E98D2A2DAF9}"/>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19317283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61CB1E-734C-4855-9BC6-88ED89552A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B8111-A1F9-8F67-B6B4-615313CE28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2A3D3603-70A8-BF9B-E314-C3113B59892C}"/>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30FF2259-74A6-AF73-24E5-AD5B9CED56B8}"/>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8330063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3083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FB641-5C0A-5F9B-E47E-D737C2196B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9ECCDA-92DB-C002-B4E7-26B57233C2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292261-6C3A-EA6D-11BC-D2D4B89B5C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E1EA41-0213-2F8D-14EB-1ABEEB37A2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CED909-5353-4F5C-A686-77FBD1AFD4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DECB56-CD9D-A504-4C9F-4F89365B99D8}"/>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8" name="Footer Placeholder 7">
            <a:extLst>
              <a:ext uri="{FF2B5EF4-FFF2-40B4-BE49-F238E27FC236}">
                <a16:creationId xmlns:a16="http://schemas.microsoft.com/office/drawing/2014/main" id="{31729319-0C5D-4117-6FCB-C84A99985D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73BBA4-265A-A9D2-B458-A053D2CB9FE7}"/>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3697016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A21A-D6C9-8BDC-4BA3-F09DCBF8F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CAF1B4-A096-50AA-45ED-723DFBB953B2}"/>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4" name="Footer Placeholder 3">
            <a:extLst>
              <a:ext uri="{FF2B5EF4-FFF2-40B4-BE49-F238E27FC236}">
                <a16:creationId xmlns:a16="http://schemas.microsoft.com/office/drawing/2014/main" id="{A930EA58-C6C4-E175-229F-E96451D86B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483AB9-9A72-EF83-D737-75826B63E3A9}"/>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76631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2CEC99-2CA2-E548-B212-47241E183740}"/>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3" name="Footer Placeholder 2">
            <a:extLst>
              <a:ext uri="{FF2B5EF4-FFF2-40B4-BE49-F238E27FC236}">
                <a16:creationId xmlns:a16="http://schemas.microsoft.com/office/drawing/2014/main" id="{F6D6669E-387A-7CE6-C6EB-4FF0ABFA11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2A30FD-0644-2E75-5ED1-BF60EC4D7DCA}"/>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3512421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4DA9D-CA6D-0058-DD50-A52C373A4D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47DBA51-331F-CCAF-5680-C207B72D64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B2C888-9515-BBB6-16BB-103D65054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D5F136-3756-A322-7B89-0CC9B9C1FC81}"/>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6" name="Footer Placeholder 5">
            <a:extLst>
              <a:ext uri="{FF2B5EF4-FFF2-40B4-BE49-F238E27FC236}">
                <a16:creationId xmlns:a16="http://schemas.microsoft.com/office/drawing/2014/main" id="{26987C63-892E-3E2C-7F58-914B58E7FA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F9FFFC-77F5-4096-E057-7FF6CBCEE98B}"/>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228795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483C5-2D48-60C3-CE1A-011D4C0250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5088E8-490D-9542-3625-CC653E115F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390AC4-9A57-AA2C-DEB3-AF7921790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3CDB13-B296-95AE-51C0-326AB06F43ED}"/>
              </a:ext>
            </a:extLst>
          </p:cNvPr>
          <p:cNvSpPr>
            <a:spLocks noGrp="1"/>
          </p:cNvSpPr>
          <p:nvPr>
            <p:ph type="dt" sz="half" idx="10"/>
          </p:nvPr>
        </p:nvSpPr>
        <p:spPr/>
        <p:txBody>
          <a:bodyPr/>
          <a:lstStyle/>
          <a:p>
            <a:fld id="{D05F6A16-1024-47F6-9C64-AB4F4AB36BF4}" type="datetimeFigureOut">
              <a:rPr lang="en-US" smtClean="0"/>
              <a:t>1/19/2026</a:t>
            </a:fld>
            <a:endParaRPr lang="en-US"/>
          </a:p>
        </p:txBody>
      </p:sp>
      <p:sp>
        <p:nvSpPr>
          <p:cNvPr id="6" name="Footer Placeholder 5">
            <a:extLst>
              <a:ext uri="{FF2B5EF4-FFF2-40B4-BE49-F238E27FC236}">
                <a16:creationId xmlns:a16="http://schemas.microsoft.com/office/drawing/2014/main" id="{032FB1BA-9CB5-25BC-573B-61BB5547D7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38E58D-B406-6608-1B45-B87F71B559D6}"/>
              </a:ext>
            </a:extLst>
          </p:cNvPr>
          <p:cNvSpPr>
            <a:spLocks noGrp="1"/>
          </p:cNvSpPr>
          <p:nvPr>
            <p:ph type="sldNum" sz="quarter" idx="12"/>
          </p:nvPr>
        </p:nvSpPr>
        <p:spPr/>
        <p:txBody>
          <a:bodyPr/>
          <a:lstStyle/>
          <a:p>
            <a:fld id="{DBE3311A-98EA-4BA4-87AB-D6C723D7D111}" type="slidenum">
              <a:rPr lang="en-US" smtClean="0"/>
              <a:t>‹#›</a:t>
            </a:fld>
            <a:endParaRPr lang="en-US"/>
          </a:p>
        </p:txBody>
      </p:sp>
    </p:spTree>
    <p:extLst>
      <p:ext uri="{BB962C8B-B14F-4D97-AF65-F5344CB8AC3E}">
        <p14:creationId xmlns:p14="http://schemas.microsoft.com/office/powerpoint/2010/main" val="3701103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0C11C2-0643-D062-6863-BB47E1C2FD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9C1216-1F42-ECCD-9B48-0BFCD4799F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9671D1-A20F-17D1-D88F-E278A3B9F0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5F6A16-1024-47F6-9C64-AB4F4AB36BF4}" type="datetimeFigureOut">
              <a:rPr lang="en-US" smtClean="0"/>
              <a:t>1/19/2026</a:t>
            </a:fld>
            <a:endParaRPr lang="en-US"/>
          </a:p>
        </p:txBody>
      </p:sp>
      <p:sp>
        <p:nvSpPr>
          <p:cNvPr id="5" name="Footer Placeholder 4">
            <a:extLst>
              <a:ext uri="{FF2B5EF4-FFF2-40B4-BE49-F238E27FC236}">
                <a16:creationId xmlns:a16="http://schemas.microsoft.com/office/drawing/2014/main" id="{5CC6B927-2D78-EC05-2649-7DDFD37593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7B581AA-CB17-7FE3-8C7B-6E8E59A6B5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E3311A-98EA-4BA4-87AB-D6C723D7D111}" type="slidenum">
              <a:rPr lang="en-US" smtClean="0"/>
              <a:t>‹#›</a:t>
            </a:fld>
            <a:endParaRPr lang="en-US"/>
          </a:p>
        </p:txBody>
      </p:sp>
    </p:spTree>
    <p:extLst>
      <p:ext uri="{BB962C8B-B14F-4D97-AF65-F5344CB8AC3E}">
        <p14:creationId xmlns:p14="http://schemas.microsoft.com/office/powerpoint/2010/main" val="250847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8A10D9-847B-15ED-9F1D-A91CC21FC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74E992-34DA-15FE-08B9-F36547C84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6546DF9-456D-D1FF-486B-74E8462F4D66}"/>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pic>
        <p:nvPicPr>
          <p:cNvPr id="9" name="Picture 8" descr="A colorful logo with a light bulb above a triangle&#10;&#10;AI-generated content may be incorrect.">
            <a:extLst>
              <a:ext uri="{FF2B5EF4-FFF2-40B4-BE49-F238E27FC236}">
                <a16:creationId xmlns:a16="http://schemas.microsoft.com/office/drawing/2014/main" id="{FFDDDD39-A045-F94E-1666-EB44E60F5457}"/>
              </a:ext>
            </a:extLst>
          </p:cNvPr>
          <p:cNvPicPr>
            <a:picLocks noChangeAspect="1"/>
          </p:cNvPicPr>
          <p:nvPr/>
        </p:nvPicPr>
        <p:blipFill>
          <a:blip r:embed="rId14"/>
          <a:stretch>
            <a:fillRect/>
          </a:stretch>
        </p:blipFill>
        <p:spPr>
          <a:xfrm>
            <a:off x="0" y="5536133"/>
            <a:ext cx="1281659" cy="1281659"/>
          </a:xfrm>
          <a:prstGeom prst="rect">
            <a:avLst/>
          </a:prstGeom>
        </p:spPr>
      </p:pic>
      <p:sp>
        <p:nvSpPr>
          <p:cNvPr id="4" name="TextBox 3">
            <a:extLst>
              <a:ext uri="{FF2B5EF4-FFF2-40B4-BE49-F238E27FC236}">
                <a16:creationId xmlns:a16="http://schemas.microsoft.com/office/drawing/2014/main" id="{CB1FFFAE-07A9-534B-BBD4-3B4A39667977}"/>
              </a:ext>
            </a:extLst>
          </p:cNvPr>
          <p:cNvSpPr txBox="1"/>
          <p:nvPr userDrawn="1"/>
        </p:nvSpPr>
        <p:spPr>
          <a:xfrm>
            <a:off x="7210271" y="6415802"/>
            <a:ext cx="3560179"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dirty="0">
                <a:solidFill>
                  <a:schemeClr val="tx1">
                    <a:lumMod val="50000"/>
                    <a:lumOff val="50000"/>
                  </a:schemeClr>
                </a:solidFill>
              </a:rPr>
              <a:t>© 2025 The Change Curiosity Lab. All rights reserved.</a:t>
            </a:r>
          </a:p>
        </p:txBody>
      </p:sp>
    </p:spTree>
    <p:extLst>
      <p:ext uri="{BB962C8B-B14F-4D97-AF65-F5344CB8AC3E}">
        <p14:creationId xmlns:p14="http://schemas.microsoft.com/office/powerpoint/2010/main" val="219999523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20ADB5-E0D3-454F-8EDF-6D9004307ACC}"/>
              </a:ext>
            </a:extLst>
          </p:cNvPr>
          <p:cNvSpPr>
            <a:spLocks noGrp="1"/>
          </p:cNvSpPr>
          <p:nvPr>
            <p:ph type="title"/>
          </p:nvPr>
        </p:nvSpPr>
        <p:spPr>
          <a:xfrm>
            <a:off x="838200" y="19260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D0E36D72-95AB-47DF-BDCB-CFC2983D12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F5708113-79C9-4D4C-82DD-474730CA09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7EE321-A727-4B2A-B269-7F5D601CA600}" type="datetimeFigureOut">
              <a:rPr lang="en-AU" smtClean="0"/>
              <a:t>19/01/2026</a:t>
            </a:fld>
            <a:endParaRPr lang="en-AU"/>
          </a:p>
        </p:txBody>
      </p:sp>
      <p:sp>
        <p:nvSpPr>
          <p:cNvPr id="5" name="Footer Placeholder 4">
            <a:extLst>
              <a:ext uri="{FF2B5EF4-FFF2-40B4-BE49-F238E27FC236}">
                <a16:creationId xmlns:a16="http://schemas.microsoft.com/office/drawing/2014/main" id="{58C90ABD-38A3-4AA4-BA85-EB27945DE2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8D38D8B6-F6D3-48C8-8FDA-2D064AEE21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AB9D40-F22F-4936-A50A-064D30CDE89D}" type="slidenum">
              <a:rPr lang="en-AU" smtClean="0"/>
              <a:t>‹#›</a:t>
            </a:fld>
            <a:endParaRPr lang="en-AU"/>
          </a:p>
        </p:txBody>
      </p:sp>
    </p:spTree>
    <p:extLst>
      <p:ext uri="{BB962C8B-B14F-4D97-AF65-F5344CB8AC3E}">
        <p14:creationId xmlns:p14="http://schemas.microsoft.com/office/powerpoint/2010/main" val="18117341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2800" b="0" kern="1200" spc="300">
          <a:solidFill>
            <a:schemeClr val="tx1">
              <a:lumMod val="50000"/>
              <a:lumOff val="50000"/>
            </a:schemeClr>
          </a:solidFill>
          <a:latin typeface="Arial Black" panose="020B0A04020102020204" pitchFamily="34" charset="0"/>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8A10D9-847B-15ED-9F1D-A91CC21FC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74E992-34DA-15FE-08B9-F36547C84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A colorful logo with a light bulb above a triangle&#10;&#10;AI-generated content may be incorrect.">
            <a:extLst>
              <a:ext uri="{FF2B5EF4-FFF2-40B4-BE49-F238E27FC236}">
                <a16:creationId xmlns:a16="http://schemas.microsoft.com/office/drawing/2014/main" id="{FFDDDD39-A045-F94E-1666-EB44E60F5457}"/>
              </a:ext>
            </a:extLst>
          </p:cNvPr>
          <p:cNvPicPr>
            <a:picLocks noChangeAspect="1"/>
          </p:cNvPicPr>
          <p:nvPr/>
        </p:nvPicPr>
        <p:blipFill>
          <a:blip r:embed="rId14"/>
          <a:stretch>
            <a:fillRect/>
          </a:stretch>
        </p:blipFill>
        <p:spPr>
          <a:xfrm>
            <a:off x="0" y="5536133"/>
            <a:ext cx="1281659" cy="1281659"/>
          </a:xfrm>
          <a:prstGeom prst="rect">
            <a:avLst/>
          </a:prstGeom>
        </p:spPr>
      </p:pic>
      <p:sp>
        <p:nvSpPr>
          <p:cNvPr id="4" name="Slide Number Placeholder 5">
            <a:extLst>
              <a:ext uri="{FF2B5EF4-FFF2-40B4-BE49-F238E27FC236}">
                <a16:creationId xmlns:a16="http://schemas.microsoft.com/office/drawing/2014/main" id="{98E1D79E-059A-E63D-681A-C8E0E9F4BA10}"/>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5" name="TextBox 4">
            <a:extLst>
              <a:ext uri="{FF2B5EF4-FFF2-40B4-BE49-F238E27FC236}">
                <a16:creationId xmlns:a16="http://schemas.microsoft.com/office/drawing/2014/main" id="{4E0F3C28-7F00-21F1-5771-DF84C47B240F}"/>
              </a:ext>
            </a:extLst>
          </p:cNvPr>
          <p:cNvSpPr txBox="1"/>
          <p:nvPr userDrawn="1"/>
        </p:nvSpPr>
        <p:spPr>
          <a:xfrm>
            <a:off x="7210271" y="6415802"/>
            <a:ext cx="3560179"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dirty="0">
                <a:solidFill>
                  <a:schemeClr val="tx1">
                    <a:lumMod val="50000"/>
                    <a:lumOff val="50000"/>
                  </a:schemeClr>
                </a:solidFill>
              </a:rPr>
              <a:t>© 2025 The Change Curiosity Lab. All rights reserved.</a:t>
            </a:r>
          </a:p>
        </p:txBody>
      </p:sp>
    </p:spTree>
    <p:extLst>
      <p:ext uri="{BB962C8B-B14F-4D97-AF65-F5344CB8AC3E}">
        <p14:creationId xmlns:p14="http://schemas.microsoft.com/office/powerpoint/2010/main" val="189141417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8" Type="http://schemas.openxmlformats.org/officeDocument/2006/relationships/hyperlink" Target="https://www.changecuriositylab.com/" TargetMode="External"/><Relationship Id="rId13" Type="http://schemas.openxmlformats.org/officeDocument/2006/relationships/image" Target="../media/image33.png"/><Relationship Id="rId3" Type="http://schemas.openxmlformats.org/officeDocument/2006/relationships/image" Target="../media/image2.png"/><Relationship Id="rId7" Type="http://schemas.openxmlformats.org/officeDocument/2006/relationships/hyperlink" Target="https://changecuriositylab.substack.com/" TargetMode="External"/><Relationship Id="rId12" Type="http://schemas.openxmlformats.org/officeDocument/2006/relationships/image" Target="../media/image32.svg"/><Relationship Id="rId2" Type="http://schemas.openxmlformats.org/officeDocument/2006/relationships/notesSlide" Target="../notesSlides/notesSlide11.xml"/><Relationship Id="rId1" Type="http://schemas.openxmlformats.org/officeDocument/2006/relationships/slideLayout" Target="../slideLayouts/slideLayout15.xml"/><Relationship Id="rId6" Type="http://schemas.openxmlformats.org/officeDocument/2006/relationships/hyperlink" Target="https://www.linkedin.com/company/changecuriositylab/" TargetMode="External"/><Relationship Id="rId11" Type="http://schemas.openxmlformats.org/officeDocument/2006/relationships/image" Target="../media/image31.png"/><Relationship Id="rId5" Type="http://schemas.openxmlformats.org/officeDocument/2006/relationships/hyperlink" Target="https://www.linkedin.com/in/alexandrajhartman/" TargetMode="External"/><Relationship Id="rId10" Type="http://schemas.openxmlformats.org/officeDocument/2006/relationships/image" Target="../media/image30.svg"/><Relationship Id="rId4" Type="http://schemas.openxmlformats.org/officeDocument/2006/relationships/hyperlink" Target="mailto:allie@changecuriositylab.com" TargetMode="External"/><Relationship Id="rId9" Type="http://schemas.openxmlformats.org/officeDocument/2006/relationships/image" Target="../media/image29.png"/><Relationship Id="rId14" Type="http://schemas.openxmlformats.org/officeDocument/2006/relationships/image" Target="../media/image3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18" Type="http://schemas.openxmlformats.org/officeDocument/2006/relationships/image" Target="../media/image18.svg"/><Relationship Id="rId26" Type="http://schemas.openxmlformats.org/officeDocument/2006/relationships/image" Target="../media/image26.svg"/><Relationship Id="rId3" Type="http://schemas.openxmlformats.org/officeDocument/2006/relationships/image" Target="../media/image3.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svg"/><Relationship Id="rId17" Type="http://schemas.openxmlformats.org/officeDocument/2006/relationships/image" Target="../media/image17.png"/><Relationship Id="rId25" Type="http://schemas.openxmlformats.org/officeDocument/2006/relationships/image" Target="../media/image25.png"/><Relationship Id="rId2" Type="http://schemas.openxmlformats.org/officeDocument/2006/relationships/notesSlide" Target="../notesSlides/notesSlide4.xml"/><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12.xml"/><Relationship Id="rId6" Type="http://schemas.openxmlformats.org/officeDocument/2006/relationships/image" Target="../media/image6.svg"/><Relationship Id="rId11" Type="http://schemas.openxmlformats.org/officeDocument/2006/relationships/image" Target="../media/image11.png"/><Relationship Id="rId24" Type="http://schemas.openxmlformats.org/officeDocument/2006/relationships/image" Target="../media/image24.sv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10" Type="http://schemas.openxmlformats.org/officeDocument/2006/relationships/image" Target="../media/image10.svg"/><Relationship Id="rId19" Type="http://schemas.openxmlformats.org/officeDocument/2006/relationships/image" Target="../media/image19.pn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 Id="rId22" Type="http://schemas.openxmlformats.org/officeDocument/2006/relationships/image" Target="../media/image2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6.xml"/><Relationship Id="rId1" Type="http://schemas.openxmlformats.org/officeDocument/2006/relationships/slideLayout" Target="../slideLayouts/slideLayout25.xml"/><Relationship Id="rId4" Type="http://schemas.openxmlformats.org/officeDocument/2006/relationships/image" Target="../media/image2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CC80-10BC-3C4F-CC6C-70C5D8C3DD73}"/>
              </a:ext>
            </a:extLst>
          </p:cNvPr>
          <p:cNvSpPr>
            <a:spLocks noGrp="1"/>
          </p:cNvSpPr>
          <p:nvPr>
            <p:ph type="ctrTitle"/>
          </p:nvPr>
        </p:nvSpPr>
        <p:spPr>
          <a:xfrm>
            <a:off x="5883391" y="1041421"/>
            <a:ext cx="5628852" cy="2074210"/>
          </a:xfrm>
        </p:spPr>
        <p:txBody>
          <a:bodyPr anchor="ctr"/>
          <a:lstStyle/>
          <a:p>
            <a:r>
              <a:rPr lang="en-US" dirty="0"/>
              <a:t>Working Out Loud with AI</a:t>
            </a:r>
          </a:p>
        </p:txBody>
      </p:sp>
      <p:sp>
        <p:nvSpPr>
          <p:cNvPr id="3" name="Subtitle 2">
            <a:extLst>
              <a:ext uri="{FF2B5EF4-FFF2-40B4-BE49-F238E27FC236}">
                <a16:creationId xmlns:a16="http://schemas.microsoft.com/office/drawing/2014/main" id="{A6DAC519-F429-BE21-0BE4-765631745A24}"/>
              </a:ext>
            </a:extLst>
          </p:cNvPr>
          <p:cNvSpPr>
            <a:spLocks noGrp="1"/>
          </p:cNvSpPr>
          <p:nvPr>
            <p:ph type="subTitle" idx="1"/>
          </p:nvPr>
        </p:nvSpPr>
        <p:spPr>
          <a:xfrm>
            <a:off x="5883391" y="3522030"/>
            <a:ext cx="5628852" cy="1161752"/>
          </a:xfrm>
        </p:spPr>
        <p:txBody>
          <a:bodyPr anchor="ctr">
            <a:noAutofit/>
          </a:bodyPr>
          <a:lstStyle/>
          <a:p>
            <a:r>
              <a:rPr lang="en-US" sz="3600" dirty="0">
                <a:solidFill>
                  <a:schemeClr val="bg1"/>
                </a:solidFill>
              </a:rPr>
              <a:t>Building Agile Change Momentum</a:t>
            </a:r>
          </a:p>
        </p:txBody>
      </p:sp>
      <p:sp>
        <p:nvSpPr>
          <p:cNvPr id="4" name="TextBox 3">
            <a:extLst>
              <a:ext uri="{FF2B5EF4-FFF2-40B4-BE49-F238E27FC236}">
                <a16:creationId xmlns:a16="http://schemas.microsoft.com/office/drawing/2014/main" id="{48B42CD5-E556-972F-6F17-DCF0B88AA83A}"/>
              </a:ext>
            </a:extLst>
          </p:cNvPr>
          <p:cNvSpPr txBox="1"/>
          <p:nvPr/>
        </p:nvSpPr>
        <p:spPr>
          <a:xfrm>
            <a:off x="5618603" y="5090181"/>
            <a:ext cx="615842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Red Hat Display"/>
              </a:rPr>
              <a:t>Templates and Examples</a:t>
            </a:r>
            <a:endParaRPr kumimoji="0" lang="en-US" sz="2000" b="1" i="0" u="none" strike="noStrike" kern="1200" cap="none" spc="0" normalizeH="0" baseline="0" noProof="0" dirty="0">
              <a:ln>
                <a:noFill/>
              </a:ln>
              <a:solidFill>
                <a:prstClr val="white"/>
              </a:solidFill>
              <a:effectLst/>
              <a:uLnTx/>
              <a:uFillTx/>
              <a:latin typeface="Red Hat Display"/>
              <a:ea typeface="+mn-ea"/>
              <a:cs typeface="+mn-cs"/>
            </a:endParaRPr>
          </a:p>
        </p:txBody>
      </p:sp>
    </p:spTree>
    <p:extLst>
      <p:ext uri="{BB962C8B-B14F-4D97-AF65-F5344CB8AC3E}">
        <p14:creationId xmlns:p14="http://schemas.microsoft.com/office/powerpoint/2010/main" val="2983862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F00A9-18E9-7197-3655-BBE2E3A1174E}"/>
              </a:ext>
            </a:extLst>
          </p:cNvPr>
          <p:cNvSpPr>
            <a:spLocks noGrp="1"/>
          </p:cNvSpPr>
          <p:nvPr>
            <p:ph type="title"/>
          </p:nvPr>
        </p:nvSpPr>
        <p:spPr>
          <a:xfrm>
            <a:off x="831850" y="1709738"/>
            <a:ext cx="9519158" cy="2852737"/>
          </a:xfrm>
        </p:spPr>
        <p:txBody>
          <a:bodyPr/>
          <a:lstStyle/>
          <a:p>
            <a:r>
              <a:rPr lang="en-US" dirty="0"/>
              <a:t>Micro-Experiments Powered by AI</a:t>
            </a:r>
          </a:p>
        </p:txBody>
      </p:sp>
      <p:sp>
        <p:nvSpPr>
          <p:cNvPr id="4" name="Slide Number Placeholder 5">
            <a:extLst>
              <a:ext uri="{FF2B5EF4-FFF2-40B4-BE49-F238E27FC236}">
                <a16:creationId xmlns:a16="http://schemas.microsoft.com/office/drawing/2014/main" id="{81C295A7-943A-0459-1A3D-F1F595E8CCE4}"/>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prstClr val="black">
                    <a:lumMod val="50000"/>
                    <a:lumOff val="50000"/>
                  </a:prstClr>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a:ln>
                <a:noFill/>
              </a:ln>
              <a:solidFill>
                <a:prstClr val="black">
                  <a:lumMod val="50000"/>
                  <a:lumOff val="50000"/>
                </a:prstClr>
              </a:solidFill>
              <a:effectLst/>
              <a:uLnTx/>
              <a:uFillTx/>
              <a:latin typeface="Red Hat Display"/>
              <a:ea typeface="+mn-ea"/>
              <a:cs typeface="+mn-cs"/>
            </a:endParaRPr>
          </a:p>
        </p:txBody>
      </p:sp>
    </p:spTree>
    <p:extLst>
      <p:ext uri="{BB962C8B-B14F-4D97-AF65-F5344CB8AC3E}">
        <p14:creationId xmlns:p14="http://schemas.microsoft.com/office/powerpoint/2010/main" val="2297406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76DFF-72C0-DB6F-05CA-7BAF4705E604}"/>
              </a:ext>
            </a:extLst>
          </p:cNvPr>
          <p:cNvSpPr>
            <a:spLocks noGrp="1"/>
          </p:cNvSpPr>
          <p:nvPr>
            <p:ph type="title"/>
          </p:nvPr>
        </p:nvSpPr>
        <p:spPr>
          <a:xfrm>
            <a:off x="838200" y="365125"/>
            <a:ext cx="7272130" cy="1325563"/>
          </a:xfrm>
        </p:spPr>
        <p:txBody>
          <a:bodyPr anchor="t"/>
          <a:lstStyle/>
          <a:p>
            <a:r>
              <a:rPr lang="en-US" dirty="0"/>
              <a:t>Micro-Experiment Examples</a:t>
            </a:r>
          </a:p>
        </p:txBody>
      </p:sp>
      <p:sp>
        <p:nvSpPr>
          <p:cNvPr id="4" name="TextBox 3">
            <a:extLst>
              <a:ext uri="{FF2B5EF4-FFF2-40B4-BE49-F238E27FC236}">
                <a16:creationId xmlns:a16="http://schemas.microsoft.com/office/drawing/2014/main" id="{87E6BB9B-6E1E-208B-E140-F390C33AA0FF}"/>
              </a:ext>
            </a:extLst>
          </p:cNvPr>
          <p:cNvSpPr txBox="1"/>
          <p:nvPr/>
        </p:nvSpPr>
        <p:spPr>
          <a:xfrm>
            <a:off x="1007162" y="1860624"/>
            <a:ext cx="2453162" cy="1600200"/>
          </a:xfrm>
          <a:prstGeom prst="rect">
            <a:avLst/>
          </a:prstGeom>
          <a:solidFill>
            <a:schemeClr val="accent2">
              <a:lumMod val="20000"/>
              <a:lumOff val="80000"/>
            </a:schemeClr>
          </a:solidFill>
          <a:ln>
            <a:solidFill>
              <a:schemeClr val="tx1"/>
            </a:solidFill>
            <a:prstDash val="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Draft two versions of a key change message.</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Use AI to assess tone, clarity and likely stakeholder questions before sending.</a:t>
            </a:r>
          </a:p>
        </p:txBody>
      </p:sp>
      <p:sp>
        <p:nvSpPr>
          <p:cNvPr id="5" name="TextBox 4">
            <a:extLst>
              <a:ext uri="{FF2B5EF4-FFF2-40B4-BE49-F238E27FC236}">
                <a16:creationId xmlns:a16="http://schemas.microsoft.com/office/drawing/2014/main" id="{7D3340C1-C49B-A60A-8276-2A5B304D7397}"/>
              </a:ext>
            </a:extLst>
          </p:cNvPr>
          <p:cNvSpPr txBox="1"/>
          <p:nvPr/>
        </p:nvSpPr>
        <p:spPr>
          <a:xfrm>
            <a:off x="1007162" y="4360002"/>
            <a:ext cx="2453162" cy="1600200"/>
          </a:xfrm>
          <a:prstGeom prst="rect">
            <a:avLst/>
          </a:prstGeom>
          <a:solidFill>
            <a:schemeClr val="accent2">
              <a:lumMod val="20000"/>
              <a:lumOff val="80000"/>
            </a:schemeClr>
          </a:solidFill>
          <a:ln>
            <a:solidFill>
              <a:schemeClr val="tx1"/>
            </a:solidFill>
            <a:prstDash val="dash"/>
          </a:ln>
        </p:spPr>
        <p:txBody>
          <a:bodyPr wrap="square" rtlCol="0">
            <a:spAutoFit/>
          </a:bodyPr>
          <a:lstStyle>
            <a:defPPr>
              <a:defRPr lang="en-US"/>
            </a:defPPr>
            <a:lvl1pPr marL="182880" indent="-182880">
              <a:buFont typeface="Arial" panose="020B0604020202020204" pitchFamily="34" charset="0"/>
              <a:buChar char="•"/>
              <a:defRPr sz="1400"/>
            </a:lvl1p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List key change assumptions.</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Ask AI to challenge them and identify where evidence is weak or missing.</a:t>
            </a:r>
          </a:p>
        </p:txBody>
      </p:sp>
      <p:sp>
        <p:nvSpPr>
          <p:cNvPr id="6" name="TextBox 5">
            <a:extLst>
              <a:ext uri="{FF2B5EF4-FFF2-40B4-BE49-F238E27FC236}">
                <a16:creationId xmlns:a16="http://schemas.microsoft.com/office/drawing/2014/main" id="{A877F377-3F12-730A-C752-61B26BCF87E6}"/>
              </a:ext>
            </a:extLst>
          </p:cNvPr>
          <p:cNvSpPr txBox="1"/>
          <p:nvPr/>
        </p:nvSpPr>
        <p:spPr>
          <a:xfrm>
            <a:off x="3710044" y="1860624"/>
            <a:ext cx="2453162" cy="1600438"/>
          </a:xfrm>
          <a:prstGeom prst="rect">
            <a:avLst/>
          </a:prstGeom>
          <a:solidFill>
            <a:schemeClr val="accent3">
              <a:lumMod val="20000"/>
              <a:lumOff val="80000"/>
            </a:schemeClr>
          </a:solidFill>
          <a:ln>
            <a:solidFill>
              <a:schemeClr val="tx1"/>
            </a:solidFill>
            <a:prstDash val="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Ask AI to summarize themes from recent surveys, emails, chats or feedback.</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Look for early signals of confusion, resistance or readiness.</a:t>
            </a:r>
          </a:p>
        </p:txBody>
      </p:sp>
      <p:sp>
        <p:nvSpPr>
          <p:cNvPr id="7" name="TextBox 6">
            <a:extLst>
              <a:ext uri="{FF2B5EF4-FFF2-40B4-BE49-F238E27FC236}">
                <a16:creationId xmlns:a16="http://schemas.microsoft.com/office/drawing/2014/main" id="{D0C462D4-22E0-7B9F-77F7-0DC50B2306CC}"/>
              </a:ext>
            </a:extLst>
          </p:cNvPr>
          <p:cNvSpPr txBox="1"/>
          <p:nvPr/>
        </p:nvSpPr>
        <p:spPr>
          <a:xfrm>
            <a:off x="3710044" y="4360002"/>
            <a:ext cx="2453162" cy="1600200"/>
          </a:xfrm>
          <a:prstGeom prst="rect">
            <a:avLst/>
          </a:prstGeom>
          <a:solidFill>
            <a:schemeClr val="accent3">
              <a:lumMod val="20000"/>
              <a:lumOff val="80000"/>
            </a:schemeClr>
          </a:solidFill>
          <a:ln>
            <a:solidFill>
              <a:schemeClr val="tx1"/>
            </a:solidFill>
            <a:prstDash val="lg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Start with a draft FAQ generated by AI.</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Update it weekly based on real questions and AI-identified gaps.</a:t>
            </a:r>
          </a:p>
        </p:txBody>
      </p:sp>
      <p:sp>
        <p:nvSpPr>
          <p:cNvPr id="8" name="TextBox 7">
            <a:extLst>
              <a:ext uri="{FF2B5EF4-FFF2-40B4-BE49-F238E27FC236}">
                <a16:creationId xmlns:a16="http://schemas.microsoft.com/office/drawing/2014/main" id="{C5DC1E2A-00D8-4029-CCFA-4FEB3F4814AF}"/>
              </a:ext>
            </a:extLst>
          </p:cNvPr>
          <p:cNvSpPr txBox="1"/>
          <p:nvPr/>
        </p:nvSpPr>
        <p:spPr>
          <a:xfrm>
            <a:off x="6416298" y="1860624"/>
            <a:ext cx="2453162" cy="1600438"/>
          </a:xfrm>
          <a:prstGeom prst="rect">
            <a:avLst/>
          </a:prstGeom>
          <a:solidFill>
            <a:schemeClr val="accent4">
              <a:lumMod val="20000"/>
              <a:lumOff val="80000"/>
            </a:schemeClr>
          </a:solidFill>
          <a:ln>
            <a:solidFill>
              <a:schemeClr val="tx1"/>
            </a:solidFill>
            <a:prstDash val="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Use AI to generate 3–5 quick pulse questions.</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Analyze responses for confidence gaps before finalizing training.</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Ask AI to ideate on how to address gaps.</a:t>
            </a:r>
          </a:p>
        </p:txBody>
      </p:sp>
      <p:sp>
        <p:nvSpPr>
          <p:cNvPr id="9" name="TextBox 8">
            <a:extLst>
              <a:ext uri="{FF2B5EF4-FFF2-40B4-BE49-F238E27FC236}">
                <a16:creationId xmlns:a16="http://schemas.microsoft.com/office/drawing/2014/main" id="{6AB40FA4-E8E4-78C0-506D-2F35AD6BBCAC}"/>
              </a:ext>
            </a:extLst>
          </p:cNvPr>
          <p:cNvSpPr txBox="1"/>
          <p:nvPr/>
        </p:nvSpPr>
        <p:spPr>
          <a:xfrm>
            <a:off x="6416298" y="4360001"/>
            <a:ext cx="2453162" cy="1600200"/>
          </a:xfrm>
          <a:prstGeom prst="rect">
            <a:avLst/>
          </a:prstGeom>
          <a:solidFill>
            <a:schemeClr val="accent4">
              <a:lumMod val="20000"/>
              <a:lumOff val="80000"/>
            </a:schemeClr>
          </a:solidFill>
          <a:ln>
            <a:solidFill>
              <a:schemeClr val="tx1"/>
            </a:solidFill>
            <a:prstDash val="lg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Collect early usage data or anecdotes.</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Use AI to cluster friction points and suggest different targeted interventions.</a:t>
            </a:r>
          </a:p>
        </p:txBody>
      </p:sp>
      <p:sp>
        <p:nvSpPr>
          <p:cNvPr id="10" name="TextBox 9">
            <a:extLst>
              <a:ext uri="{FF2B5EF4-FFF2-40B4-BE49-F238E27FC236}">
                <a16:creationId xmlns:a16="http://schemas.microsoft.com/office/drawing/2014/main" id="{05E0DE65-69C5-C7A1-C7FE-C87288D5E07B}"/>
              </a:ext>
            </a:extLst>
          </p:cNvPr>
          <p:cNvSpPr txBox="1"/>
          <p:nvPr/>
        </p:nvSpPr>
        <p:spPr>
          <a:xfrm>
            <a:off x="9125925" y="1860386"/>
            <a:ext cx="2453162" cy="1600438"/>
          </a:xfrm>
          <a:prstGeom prst="rect">
            <a:avLst/>
          </a:prstGeom>
          <a:solidFill>
            <a:schemeClr val="accent5">
              <a:lumMod val="20000"/>
              <a:lumOff val="80000"/>
            </a:schemeClr>
          </a:solidFill>
          <a:ln>
            <a:solidFill>
              <a:schemeClr val="tx1"/>
            </a:solidFill>
            <a:prstDash val="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Pilot a new meeting structure for one team or sprint.</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Use AI to synthesize notes and surface patterns in engagement or decision quality.</a:t>
            </a:r>
          </a:p>
        </p:txBody>
      </p:sp>
      <p:sp>
        <p:nvSpPr>
          <p:cNvPr id="11" name="TextBox 10">
            <a:extLst>
              <a:ext uri="{FF2B5EF4-FFF2-40B4-BE49-F238E27FC236}">
                <a16:creationId xmlns:a16="http://schemas.microsoft.com/office/drawing/2014/main" id="{2E9D2ECE-E4AF-5483-46B7-F363684769AE}"/>
              </a:ext>
            </a:extLst>
          </p:cNvPr>
          <p:cNvSpPr txBox="1"/>
          <p:nvPr/>
        </p:nvSpPr>
        <p:spPr>
          <a:xfrm>
            <a:off x="9125925" y="4360002"/>
            <a:ext cx="2453162" cy="1600200"/>
          </a:xfrm>
          <a:prstGeom prst="rect">
            <a:avLst/>
          </a:prstGeom>
          <a:solidFill>
            <a:schemeClr val="accent5">
              <a:lumMod val="20000"/>
              <a:lumOff val="80000"/>
            </a:schemeClr>
          </a:solidFill>
          <a:ln>
            <a:solidFill>
              <a:schemeClr val="tx1"/>
            </a:solidFill>
            <a:prstDash val="lgDash"/>
          </a:ln>
        </p:spPr>
        <p:txBody>
          <a:bodyPr wrap="square" rtlCol="0">
            <a:spAutoFit/>
          </a:bodyPr>
          <a:lstStyle/>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Capture a key decision and its tradeoffs.</a:t>
            </a:r>
          </a:p>
          <a:p>
            <a:pPr marL="18288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Red Hat Display"/>
                <a:ea typeface="+mn-ea"/>
                <a:cs typeface="+mn-cs"/>
              </a:rPr>
              <a:t>Use AI to summarize the rationale so others can understand the “why.”</a:t>
            </a:r>
          </a:p>
        </p:txBody>
      </p:sp>
      <p:sp>
        <p:nvSpPr>
          <p:cNvPr id="14" name="Rectangle 13">
            <a:extLst>
              <a:ext uri="{FF2B5EF4-FFF2-40B4-BE49-F238E27FC236}">
                <a16:creationId xmlns:a16="http://schemas.microsoft.com/office/drawing/2014/main" id="{83E05027-4B89-710F-6D73-386A7E7E56CB}"/>
              </a:ext>
            </a:extLst>
          </p:cNvPr>
          <p:cNvSpPr/>
          <p:nvPr/>
        </p:nvSpPr>
        <p:spPr>
          <a:xfrm>
            <a:off x="1007163" y="3675077"/>
            <a:ext cx="2449394" cy="539356"/>
          </a:xfrm>
          <a:prstGeom prst="rect">
            <a:avLst/>
          </a:prstGeom>
          <a:solidFill>
            <a:schemeClr val="accent2">
              <a:lumMod val="40000"/>
              <a:lumOff val="6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Red Hat Display"/>
                <a:ea typeface="+mn-ea"/>
                <a:cs typeface="+mn-cs"/>
              </a:rPr>
              <a:t>Assumption Stress Test</a:t>
            </a:r>
          </a:p>
        </p:txBody>
      </p:sp>
      <p:sp>
        <p:nvSpPr>
          <p:cNvPr id="15" name="Rectangle 14">
            <a:extLst>
              <a:ext uri="{FF2B5EF4-FFF2-40B4-BE49-F238E27FC236}">
                <a16:creationId xmlns:a16="http://schemas.microsoft.com/office/drawing/2014/main" id="{66E0886F-D4A5-3AA8-3DD0-862DCE3EBB7C}"/>
              </a:ext>
            </a:extLst>
          </p:cNvPr>
          <p:cNvSpPr/>
          <p:nvPr/>
        </p:nvSpPr>
        <p:spPr>
          <a:xfrm>
            <a:off x="3713417" y="3675077"/>
            <a:ext cx="2449394" cy="539356"/>
          </a:xfrm>
          <a:prstGeom prst="rect">
            <a:avLst/>
          </a:prstGeom>
          <a:solidFill>
            <a:schemeClr val="accent3">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Red Hat Display"/>
                <a:ea typeface="+mn-ea"/>
                <a:cs typeface="+mn-cs"/>
              </a:rPr>
              <a:t>FAQ Evolution Test</a:t>
            </a:r>
          </a:p>
        </p:txBody>
      </p:sp>
      <p:sp>
        <p:nvSpPr>
          <p:cNvPr id="16" name="Rectangle 15">
            <a:extLst>
              <a:ext uri="{FF2B5EF4-FFF2-40B4-BE49-F238E27FC236}">
                <a16:creationId xmlns:a16="http://schemas.microsoft.com/office/drawing/2014/main" id="{4EFE4158-0391-2FFF-0C96-13FB058C8BD4}"/>
              </a:ext>
            </a:extLst>
          </p:cNvPr>
          <p:cNvSpPr/>
          <p:nvPr/>
        </p:nvSpPr>
        <p:spPr>
          <a:xfrm>
            <a:off x="6419671" y="3675077"/>
            <a:ext cx="2449394" cy="53935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Red Hat Display"/>
                <a:ea typeface="+mn-ea"/>
                <a:cs typeface="+mn-cs"/>
              </a:rPr>
              <a:t>Adoption Friction Check</a:t>
            </a:r>
          </a:p>
        </p:txBody>
      </p:sp>
      <p:sp>
        <p:nvSpPr>
          <p:cNvPr id="17" name="Rectangle 16">
            <a:extLst>
              <a:ext uri="{FF2B5EF4-FFF2-40B4-BE49-F238E27FC236}">
                <a16:creationId xmlns:a16="http://schemas.microsoft.com/office/drawing/2014/main" id="{F171A8AE-8EC1-B1E6-A8E3-16F59356BB29}"/>
              </a:ext>
            </a:extLst>
          </p:cNvPr>
          <p:cNvSpPr/>
          <p:nvPr/>
        </p:nvSpPr>
        <p:spPr>
          <a:xfrm>
            <a:off x="9125926" y="3675077"/>
            <a:ext cx="2449394" cy="539356"/>
          </a:xfrm>
          <a:prstGeom prst="rect">
            <a:avLst/>
          </a:prstGeom>
          <a:solidFill>
            <a:schemeClr val="accent5">
              <a:lumMod val="60000"/>
              <a:lumOff val="4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Red Hat Display"/>
                <a:ea typeface="+mn-ea"/>
                <a:cs typeface="+mn-cs"/>
              </a:rPr>
              <a:t>Decision Rationale Snapshot</a:t>
            </a:r>
          </a:p>
        </p:txBody>
      </p:sp>
      <p:sp>
        <p:nvSpPr>
          <p:cNvPr id="19" name="Rectangle 18">
            <a:extLst>
              <a:ext uri="{FF2B5EF4-FFF2-40B4-BE49-F238E27FC236}">
                <a16:creationId xmlns:a16="http://schemas.microsoft.com/office/drawing/2014/main" id="{DDFDD350-35E9-3321-DEA2-997DF16DC2CB}"/>
              </a:ext>
            </a:extLst>
          </p:cNvPr>
          <p:cNvSpPr/>
          <p:nvPr/>
        </p:nvSpPr>
        <p:spPr>
          <a:xfrm>
            <a:off x="1007163" y="1168476"/>
            <a:ext cx="2449394" cy="539356"/>
          </a:xfrm>
          <a:prstGeom prst="rect">
            <a:avLst/>
          </a:prstGeom>
          <a:solidFill>
            <a:schemeClr val="accent2">
              <a:lumMod val="40000"/>
              <a:lumOff val="6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Red Hat Display"/>
                <a:ea typeface="+mn-ea"/>
                <a:cs typeface="+mn-cs"/>
              </a:rPr>
              <a:t>Message Clarity Test</a:t>
            </a:r>
          </a:p>
        </p:txBody>
      </p:sp>
      <p:sp>
        <p:nvSpPr>
          <p:cNvPr id="20" name="Rectangle 19">
            <a:extLst>
              <a:ext uri="{FF2B5EF4-FFF2-40B4-BE49-F238E27FC236}">
                <a16:creationId xmlns:a16="http://schemas.microsoft.com/office/drawing/2014/main" id="{C6707663-7A0A-8964-6343-805803FD7894}"/>
              </a:ext>
            </a:extLst>
          </p:cNvPr>
          <p:cNvSpPr/>
          <p:nvPr/>
        </p:nvSpPr>
        <p:spPr>
          <a:xfrm>
            <a:off x="3713417" y="1168476"/>
            <a:ext cx="2449394" cy="539356"/>
          </a:xfrm>
          <a:prstGeom prst="rect">
            <a:avLst/>
          </a:prstGeom>
          <a:solidFill>
            <a:schemeClr val="accent3">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Red Hat Display"/>
                <a:ea typeface="+mn-ea"/>
                <a:cs typeface="+mn-cs"/>
              </a:rPr>
              <a:t>Stakeholder Signal Scan</a:t>
            </a:r>
          </a:p>
        </p:txBody>
      </p:sp>
      <p:sp>
        <p:nvSpPr>
          <p:cNvPr id="21" name="Rectangle 20">
            <a:extLst>
              <a:ext uri="{FF2B5EF4-FFF2-40B4-BE49-F238E27FC236}">
                <a16:creationId xmlns:a16="http://schemas.microsoft.com/office/drawing/2014/main" id="{09B05995-12E7-6E3B-EC08-0A1FC8A3ED69}"/>
              </a:ext>
            </a:extLst>
          </p:cNvPr>
          <p:cNvSpPr/>
          <p:nvPr/>
        </p:nvSpPr>
        <p:spPr>
          <a:xfrm>
            <a:off x="6419671" y="1168476"/>
            <a:ext cx="2449394" cy="53935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Red Hat Display"/>
                <a:ea typeface="+mn-ea"/>
                <a:cs typeface="+mn-cs"/>
              </a:rPr>
              <a:t>Training Readiness Pulse</a:t>
            </a:r>
          </a:p>
        </p:txBody>
      </p:sp>
      <p:sp>
        <p:nvSpPr>
          <p:cNvPr id="22" name="Rectangle 21">
            <a:extLst>
              <a:ext uri="{FF2B5EF4-FFF2-40B4-BE49-F238E27FC236}">
                <a16:creationId xmlns:a16="http://schemas.microsoft.com/office/drawing/2014/main" id="{DB2486D5-BDF6-6383-6291-A6253BA7F36C}"/>
              </a:ext>
            </a:extLst>
          </p:cNvPr>
          <p:cNvSpPr/>
          <p:nvPr/>
        </p:nvSpPr>
        <p:spPr>
          <a:xfrm>
            <a:off x="9125926" y="1168476"/>
            <a:ext cx="2449394" cy="539356"/>
          </a:xfrm>
          <a:prstGeom prst="rect">
            <a:avLst/>
          </a:prstGeom>
          <a:solidFill>
            <a:schemeClr val="accent5">
              <a:lumMod val="60000"/>
              <a:lumOff val="4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Red Hat Display"/>
                <a:ea typeface="+mn-ea"/>
                <a:cs typeface="+mn-cs"/>
              </a:rPr>
              <a:t>Meeting Format Experiment</a:t>
            </a:r>
          </a:p>
        </p:txBody>
      </p:sp>
      <p:sp>
        <p:nvSpPr>
          <p:cNvPr id="25" name="TextBox 24">
            <a:extLst>
              <a:ext uri="{FF2B5EF4-FFF2-40B4-BE49-F238E27FC236}">
                <a16:creationId xmlns:a16="http://schemas.microsoft.com/office/drawing/2014/main" id="{0EC0DD90-286D-EC11-82D8-BB308132C2E6}"/>
              </a:ext>
            </a:extLst>
          </p:cNvPr>
          <p:cNvSpPr txBox="1"/>
          <p:nvPr/>
        </p:nvSpPr>
        <p:spPr>
          <a:xfrm>
            <a:off x="1774229" y="6105769"/>
            <a:ext cx="5400072" cy="646331"/>
          </a:xfrm>
          <a:prstGeom prst="rect">
            <a:avLst/>
          </a:prstGeom>
          <a:solidFill>
            <a:schemeClr val="bg1">
              <a:lumMod val="95000"/>
            </a:schemeClr>
          </a:solidFill>
          <a:ln>
            <a:solidFill>
              <a:schemeClr val="tx1"/>
            </a:solidFill>
            <a:prstDash val="sysDot"/>
          </a:ln>
        </p:spPr>
        <p:txBody>
          <a:bodyPr wrap="square" lIns="45720" r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Red Hat Display"/>
                <a:ea typeface="+mn-ea"/>
                <a:cs typeface="+mn-cs"/>
              </a:rPr>
              <a:t>Micro-experiment principle:</a:t>
            </a:r>
            <a:br>
              <a:rPr kumimoji="0" lang="en-US" sz="1800" b="0" i="0" u="none" strike="noStrike" kern="1200" cap="none" spc="0" normalizeH="0" baseline="0" noProof="0" dirty="0">
                <a:ln>
                  <a:noFill/>
                </a:ln>
                <a:solidFill>
                  <a:prstClr val="black"/>
                </a:solidFill>
                <a:effectLst/>
                <a:uLnTx/>
                <a:uFillTx/>
                <a:latin typeface="Red Hat Display"/>
                <a:ea typeface="+mn-ea"/>
                <a:cs typeface="+mn-cs"/>
              </a:rPr>
            </a:br>
            <a:r>
              <a:rPr kumimoji="0" lang="en-US" sz="1800" b="0" i="0" u="none" strike="noStrike" kern="1200" cap="none" spc="0" normalizeH="0" baseline="0" noProof="0" dirty="0">
                <a:ln>
                  <a:noFill/>
                </a:ln>
                <a:solidFill>
                  <a:prstClr val="black"/>
                </a:solidFill>
                <a:effectLst/>
                <a:uLnTx/>
                <a:uFillTx/>
                <a:latin typeface="Red Hat Display"/>
                <a:ea typeface="+mn-ea"/>
                <a:cs typeface="+mn-cs"/>
              </a:rPr>
              <a:t>Test one thing. Learn quickly. Adjust visibly.</a:t>
            </a:r>
          </a:p>
        </p:txBody>
      </p:sp>
      <p:sp>
        <p:nvSpPr>
          <p:cNvPr id="3" name="Slide Number Placeholder 5">
            <a:extLst>
              <a:ext uri="{FF2B5EF4-FFF2-40B4-BE49-F238E27FC236}">
                <a16:creationId xmlns:a16="http://schemas.microsoft.com/office/drawing/2014/main" id="{15F30AAF-ADA3-CAE3-BB16-703ECDEB3721}"/>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prstClr val="black">
                    <a:lumMod val="50000"/>
                    <a:lumOff val="50000"/>
                  </a:prstClr>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a:ln>
                <a:noFill/>
              </a:ln>
              <a:solidFill>
                <a:prstClr val="black">
                  <a:lumMod val="50000"/>
                  <a:lumOff val="50000"/>
                </a:prstClr>
              </a:solidFill>
              <a:effectLst/>
              <a:uLnTx/>
              <a:uFillTx/>
              <a:latin typeface="Red Hat Display"/>
              <a:ea typeface="+mn-ea"/>
              <a:cs typeface="+mn-cs"/>
            </a:endParaRPr>
          </a:p>
        </p:txBody>
      </p:sp>
    </p:spTree>
    <p:extLst>
      <p:ext uri="{BB962C8B-B14F-4D97-AF65-F5344CB8AC3E}">
        <p14:creationId xmlns:p14="http://schemas.microsoft.com/office/powerpoint/2010/main" val="1291283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ADFA2-4C56-FCC7-0DE1-1E48F3EF7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423FA-8832-593E-4066-117C4589C784}"/>
              </a:ext>
            </a:extLst>
          </p:cNvPr>
          <p:cNvSpPr>
            <a:spLocks noGrp="1"/>
          </p:cNvSpPr>
          <p:nvPr>
            <p:ph type="title"/>
          </p:nvPr>
        </p:nvSpPr>
        <p:spPr/>
        <p:txBody>
          <a:bodyPr/>
          <a:lstStyle/>
          <a:p>
            <a:r>
              <a:rPr lang="en-US" dirty="0"/>
              <a:t>The Lab is Open – Stay Curious!</a:t>
            </a:r>
          </a:p>
        </p:txBody>
      </p:sp>
      <p:pic>
        <p:nvPicPr>
          <p:cNvPr id="5" name="Picture 4" descr="A logo for a science lab&#10;&#10;AI-generated content may be incorrect.">
            <a:extLst>
              <a:ext uri="{FF2B5EF4-FFF2-40B4-BE49-F238E27FC236}">
                <a16:creationId xmlns:a16="http://schemas.microsoft.com/office/drawing/2014/main" id="{E2D199EB-02DC-560E-0ECF-D0AD5399A6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4604" y="1627767"/>
            <a:ext cx="4549196" cy="4549196"/>
          </a:xfrm>
          <a:prstGeom prst="rect">
            <a:avLst/>
          </a:prstGeom>
        </p:spPr>
      </p:pic>
      <p:sp>
        <p:nvSpPr>
          <p:cNvPr id="6" name="Rectangle 5">
            <a:extLst>
              <a:ext uri="{FF2B5EF4-FFF2-40B4-BE49-F238E27FC236}">
                <a16:creationId xmlns:a16="http://schemas.microsoft.com/office/drawing/2014/main" id="{C7B8FB3E-AE54-0634-77CE-CE94736D7701}"/>
              </a:ext>
            </a:extLst>
          </p:cNvPr>
          <p:cNvSpPr>
            <a:spLocks noGrp="1" noRot="1" noMove="1" noResize="1" noEditPoints="1" noAdjustHandles="1" noChangeArrowheads="1" noChangeShapeType="1"/>
          </p:cNvSpPr>
          <p:nvPr/>
        </p:nvSpPr>
        <p:spPr>
          <a:xfrm>
            <a:off x="85060" y="5560275"/>
            <a:ext cx="1488559" cy="124400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ed Hat Display"/>
              <a:ea typeface="+mn-ea"/>
              <a:cs typeface="+mn-cs"/>
            </a:endParaRPr>
          </a:p>
        </p:txBody>
      </p:sp>
      <p:sp>
        <p:nvSpPr>
          <p:cNvPr id="3" name="Content Placeholder 2">
            <a:extLst>
              <a:ext uri="{FF2B5EF4-FFF2-40B4-BE49-F238E27FC236}">
                <a16:creationId xmlns:a16="http://schemas.microsoft.com/office/drawing/2014/main" id="{F368FD2B-1F76-8650-17CB-1A85DD3AE97B}"/>
              </a:ext>
            </a:extLst>
          </p:cNvPr>
          <p:cNvSpPr>
            <a:spLocks noGrp="1"/>
          </p:cNvSpPr>
          <p:nvPr>
            <p:ph idx="1"/>
          </p:nvPr>
        </p:nvSpPr>
        <p:spPr/>
        <p:txBody>
          <a:bodyPr>
            <a:normAutofit lnSpcReduction="10000"/>
          </a:bodyPr>
          <a:lstStyle/>
          <a:p>
            <a:pPr marL="0" indent="0">
              <a:spcAft>
                <a:spcPts val="1200"/>
              </a:spcAft>
              <a:buNone/>
            </a:pPr>
            <a:r>
              <a:rPr lang="en-US" i="1" dirty="0"/>
              <a:t>Reimagining the Future of Change Together. </a:t>
            </a:r>
          </a:p>
          <a:p>
            <a:pPr marL="0" indent="0">
              <a:spcAft>
                <a:spcPts val="1200"/>
              </a:spcAft>
              <a:buNone/>
            </a:pPr>
            <a:r>
              <a:rPr lang="en-US" i="1" dirty="0"/>
              <a:t>Powered by Curiosity.</a:t>
            </a:r>
            <a:r>
              <a:rPr lang="en-US" dirty="0"/>
              <a:t>💡</a:t>
            </a:r>
            <a:br>
              <a:rPr lang="en-US" i="1" dirty="0"/>
            </a:br>
            <a:endParaRPr lang="en-US" i="1" dirty="0"/>
          </a:p>
          <a:p>
            <a:pPr marL="0" indent="0">
              <a:spcAft>
                <a:spcPts val="1800"/>
              </a:spcAft>
              <a:buNone/>
            </a:pPr>
            <a:r>
              <a:rPr lang="en-US" dirty="0"/>
              <a:t>Allie Hartman</a:t>
            </a:r>
          </a:p>
          <a:p>
            <a:pPr marL="457200" lvl="1" indent="0">
              <a:spcAft>
                <a:spcPts val="1200"/>
              </a:spcAft>
              <a:buNone/>
            </a:pPr>
            <a:r>
              <a:rPr lang="en-US" sz="2000" dirty="0">
                <a:hlinkClick r:id="rId4"/>
              </a:rPr>
              <a:t>allie@changecuriositylab.com</a:t>
            </a:r>
            <a:endParaRPr lang="en-US" sz="2000" dirty="0"/>
          </a:p>
          <a:p>
            <a:pPr marL="457200" lvl="1" indent="0">
              <a:spcAft>
                <a:spcPts val="1200"/>
              </a:spcAft>
              <a:buNone/>
            </a:pPr>
            <a:r>
              <a:rPr lang="en-US" sz="2000" dirty="0">
                <a:hlinkClick r:id="rId5"/>
              </a:rPr>
              <a:t>@AlexandraHartman</a:t>
            </a:r>
            <a:endParaRPr lang="en-US" sz="2000" dirty="0">
              <a:hlinkClick r:id="rId6"/>
            </a:endParaRPr>
          </a:p>
          <a:p>
            <a:pPr marL="457200" lvl="1" indent="0">
              <a:spcAft>
                <a:spcPts val="1200"/>
              </a:spcAft>
              <a:buNone/>
            </a:pPr>
            <a:r>
              <a:rPr lang="en-US" sz="2000" dirty="0">
                <a:hlinkClick r:id="rId6"/>
              </a:rPr>
              <a:t>@ChangeCuriosityLab </a:t>
            </a:r>
            <a:endParaRPr lang="en-US" sz="2000" dirty="0"/>
          </a:p>
          <a:p>
            <a:pPr marL="457200" lvl="1" indent="0">
              <a:spcAft>
                <a:spcPts val="1200"/>
              </a:spcAft>
              <a:buNone/>
            </a:pPr>
            <a:r>
              <a:rPr lang="en-US" sz="2000" dirty="0">
                <a:hlinkClick r:id="rId7"/>
              </a:rPr>
              <a:t>changecuriositylab.substack.com/</a:t>
            </a:r>
            <a:r>
              <a:rPr lang="en-US" sz="2000" dirty="0"/>
              <a:t> </a:t>
            </a:r>
          </a:p>
          <a:p>
            <a:pPr marL="457200" lvl="1" indent="0">
              <a:spcAft>
                <a:spcPts val="1200"/>
              </a:spcAft>
              <a:buNone/>
            </a:pPr>
            <a:r>
              <a:rPr lang="en-US" sz="2000" dirty="0">
                <a:hlinkClick r:id="rId8"/>
              </a:rPr>
              <a:t>changecuriositylab.com</a:t>
            </a:r>
            <a:endParaRPr lang="en-US" sz="2000" dirty="0"/>
          </a:p>
          <a:p>
            <a:endParaRPr lang="en-US" dirty="0"/>
          </a:p>
        </p:txBody>
      </p:sp>
      <p:pic>
        <p:nvPicPr>
          <p:cNvPr id="8" name="Graphic 7" descr="Internet with solid fill">
            <a:extLst>
              <a:ext uri="{FF2B5EF4-FFF2-40B4-BE49-F238E27FC236}">
                <a16:creationId xmlns:a16="http://schemas.microsoft.com/office/drawing/2014/main" id="{CF100CFD-F5BE-D261-CDB7-C622B8FD0DF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49666" y="5618443"/>
            <a:ext cx="361009" cy="361009"/>
          </a:xfrm>
          <a:prstGeom prst="rect">
            <a:avLst/>
          </a:prstGeom>
        </p:spPr>
      </p:pic>
      <p:pic>
        <p:nvPicPr>
          <p:cNvPr id="10" name="Graphic 9" descr="Email with solid fill">
            <a:extLst>
              <a:ext uri="{FF2B5EF4-FFF2-40B4-BE49-F238E27FC236}">
                <a16:creationId xmlns:a16="http://schemas.microsoft.com/office/drawing/2014/main" id="{CE6729F9-9FDF-D9F3-98F0-1E6F29448A2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997709" y="3974454"/>
            <a:ext cx="264923" cy="264923"/>
          </a:xfrm>
          <a:prstGeom prst="rect">
            <a:avLst/>
          </a:prstGeom>
        </p:spPr>
      </p:pic>
      <p:pic>
        <p:nvPicPr>
          <p:cNvPr id="12" name="Picture 11" descr="A logo of a bookmark&#10;&#10;AI-generated content may be incorrect.">
            <a:extLst>
              <a:ext uri="{FF2B5EF4-FFF2-40B4-BE49-F238E27FC236}">
                <a16:creationId xmlns:a16="http://schemas.microsoft.com/office/drawing/2014/main" id="{F2304B79-3ABE-2295-98FA-E781A30BB13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18176" y="5248607"/>
            <a:ext cx="223989" cy="225338"/>
          </a:xfrm>
          <a:prstGeom prst="rect">
            <a:avLst/>
          </a:prstGeom>
        </p:spPr>
      </p:pic>
      <p:pic>
        <p:nvPicPr>
          <p:cNvPr id="4098" name="Picture 2" descr="LinkedIn Logo: Free Download in PNG (2024)">
            <a:extLst>
              <a:ext uri="{FF2B5EF4-FFF2-40B4-BE49-F238E27FC236}">
                <a16:creationId xmlns:a16="http://schemas.microsoft.com/office/drawing/2014/main" id="{6839F2AF-795D-D74C-CD2F-765946E02017}"/>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69929" t="26621" r="4005" b="28837"/>
          <a:stretch>
            <a:fillRect/>
          </a:stretch>
        </p:blipFill>
        <p:spPr bwMode="auto">
          <a:xfrm>
            <a:off x="985334" y="4375554"/>
            <a:ext cx="289673" cy="30937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LinkedIn Logo: Free Download in PNG (2024)">
            <a:extLst>
              <a:ext uri="{FF2B5EF4-FFF2-40B4-BE49-F238E27FC236}">
                <a16:creationId xmlns:a16="http://schemas.microsoft.com/office/drawing/2014/main" id="{641C7982-8AB1-74EE-E79A-08B949CF69EF}"/>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69929" t="26621" r="4005" b="28837"/>
          <a:stretch>
            <a:fillRect/>
          </a:stretch>
        </p:blipFill>
        <p:spPr bwMode="auto">
          <a:xfrm>
            <a:off x="985334" y="4794731"/>
            <a:ext cx="289673" cy="309378"/>
          </a:xfrm>
          <a:prstGeom prst="rect">
            <a:avLst/>
          </a:prstGeom>
          <a:noFill/>
          <a:extLst>
            <a:ext uri="{909E8E84-426E-40DD-AFC4-6F175D3DCCD1}">
              <a14:hiddenFill xmlns:a14="http://schemas.microsoft.com/office/drawing/2010/main">
                <a:solidFill>
                  <a:srgbClr val="FFFFFF"/>
                </a:solidFill>
              </a14:hiddenFill>
            </a:ext>
          </a:extLst>
        </p:spPr>
      </p:pic>
      <p:sp>
        <p:nvSpPr>
          <p:cNvPr id="15" name="Slide Number Placeholder 5">
            <a:extLst>
              <a:ext uri="{FF2B5EF4-FFF2-40B4-BE49-F238E27FC236}">
                <a16:creationId xmlns:a16="http://schemas.microsoft.com/office/drawing/2014/main" id="{DCAD6FC7-B36A-1EDC-775B-758540568712}"/>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prstClr val="black">
                    <a:lumMod val="50000"/>
                    <a:lumOff val="50000"/>
                  </a:prstClr>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a:ln>
                <a:noFill/>
              </a:ln>
              <a:solidFill>
                <a:prstClr val="black">
                  <a:lumMod val="50000"/>
                  <a:lumOff val="50000"/>
                </a:prstClr>
              </a:solidFill>
              <a:effectLst/>
              <a:uLnTx/>
              <a:uFillTx/>
              <a:latin typeface="Red Hat Display"/>
              <a:ea typeface="+mn-ea"/>
              <a:cs typeface="+mn-cs"/>
            </a:endParaRPr>
          </a:p>
        </p:txBody>
      </p:sp>
    </p:spTree>
    <p:extLst>
      <p:ext uri="{BB962C8B-B14F-4D97-AF65-F5344CB8AC3E}">
        <p14:creationId xmlns:p14="http://schemas.microsoft.com/office/powerpoint/2010/main" val="26349976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F8FFE-E289-FD33-A62D-6AFB439ADDED}"/>
              </a:ext>
            </a:extLst>
          </p:cNvPr>
          <p:cNvSpPr>
            <a:spLocks noGrp="1"/>
          </p:cNvSpPr>
          <p:nvPr>
            <p:ph type="title"/>
          </p:nvPr>
        </p:nvSpPr>
        <p:spPr/>
        <p:txBody>
          <a:bodyPr/>
          <a:lstStyle/>
          <a:p>
            <a:r>
              <a:rPr lang="en-US" dirty="0"/>
              <a:t>From Sensemaking to Structured Action: </a:t>
            </a:r>
            <a:br>
              <a:rPr lang="en-US" dirty="0"/>
            </a:br>
            <a:r>
              <a:rPr lang="en-US" dirty="0"/>
              <a:t>Plan on a Page</a:t>
            </a:r>
          </a:p>
        </p:txBody>
      </p:sp>
      <p:sp>
        <p:nvSpPr>
          <p:cNvPr id="4" name="Slide Number Placeholder 5">
            <a:extLst>
              <a:ext uri="{FF2B5EF4-FFF2-40B4-BE49-F238E27FC236}">
                <a16:creationId xmlns:a16="http://schemas.microsoft.com/office/drawing/2014/main" id="{26FC2AD7-A71C-41F0-B76F-82461B0B3222}"/>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prstClr val="black">
                    <a:lumMod val="50000"/>
                    <a:lumOff val="50000"/>
                  </a:prstClr>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prstClr val="black">
                  <a:lumMod val="50000"/>
                  <a:lumOff val="50000"/>
                </a:prstClr>
              </a:solidFill>
              <a:effectLst/>
              <a:uLnTx/>
              <a:uFillTx/>
              <a:latin typeface="Red Hat Display"/>
              <a:ea typeface="+mn-ea"/>
              <a:cs typeface="+mn-cs"/>
            </a:endParaRPr>
          </a:p>
        </p:txBody>
      </p:sp>
    </p:spTree>
    <p:extLst>
      <p:ext uri="{BB962C8B-B14F-4D97-AF65-F5344CB8AC3E}">
        <p14:creationId xmlns:p14="http://schemas.microsoft.com/office/powerpoint/2010/main" val="3559578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1C24889D-CD89-0713-724A-DC11852CD5F2}"/>
              </a:ext>
            </a:extLst>
          </p:cNvPr>
          <p:cNvGraphicFramePr>
            <a:graphicFrameLocks noGrp="1"/>
          </p:cNvGraphicFramePr>
          <p:nvPr/>
        </p:nvGraphicFramePr>
        <p:xfrm>
          <a:off x="936729" y="85887"/>
          <a:ext cx="11035531" cy="679772"/>
        </p:xfrm>
        <a:graphic>
          <a:graphicData uri="http://schemas.openxmlformats.org/drawingml/2006/table">
            <a:tbl>
              <a:tblPr firstRow="1" bandRow="1">
                <a:tableStyleId>{5C22544A-7EE6-4342-B048-85BDC9FD1C3A}</a:tableStyleId>
              </a:tblPr>
              <a:tblGrid>
                <a:gridCol w="848887">
                  <a:extLst>
                    <a:ext uri="{9D8B030D-6E8A-4147-A177-3AD203B41FA5}">
                      <a16:colId xmlns:a16="http://schemas.microsoft.com/office/drawing/2014/main" val="2389120414"/>
                    </a:ext>
                  </a:extLst>
                </a:gridCol>
                <a:gridCol w="848887">
                  <a:extLst>
                    <a:ext uri="{9D8B030D-6E8A-4147-A177-3AD203B41FA5}">
                      <a16:colId xmlns:a16="http://schemas.microsoft.com/office/drawing/2014/main" val="2029085701"/>
                    </a:ext>
                  </a:extLst>
                </a:gridCol>
                <a:gridCol w="848887">
                  <a:extLst>
                    <a:ext uri="{9D8B030D-6E8A-4147-A177-3AD203B41FA5}">
                      <a16:colId xmlns:a16="http://schemas.microsoft.com/office/drawing/2014/main" val="2961955269"/>
                    </a:ext>
                  </a:extLst>
                </a:gridCol>
                <a:gridCol w="848887">
                  <a:extLst>
                    <a:ext uri="{9D8B030D-6E8A-4147-A177-3AD203B41FA5}">
                      <a16:colId xmlns:a16="http://schemas.microsoft.com/office/drawing/2014/main" val="3161472809"/>
                    </a:ext>
                  </a:extLst>
                </a:gridCol>
                <a:gridCol w="848887">
                  <a:extLst>
                    <a:ext uri="{9D8B030D-6E8A-4147-A177-3AD203B41FA5}">
                      <a16:colId xmlns:a16="http://schemas.microsoft.com/office/drawing/2014/main" val="1196181841"/>
                    </a:ext>
                  </a:extLst>
                </a:gridCol>
                <a:gridCol w="848887">
                  <a:extLst>
                    <a:ext uri="{9D8B030D-6E8A-4147-A177-3AD203B41FA5}">
                      <a16:colId xmlns:a16="http://schemas.microsoft.com/office/drawing/2014/main" val="2330457474"/>
                    </a:ext>
                  </a:extLst>
                </a:gridCol>
                <a:gridCol w="848887">
                  <a:extLst>
                    <a:ext uri="{9D8B030D-6E8A-4147-A177-3AD203B41FA5}">
                      <a16:colId xmlns:a16="http://schemas.microsoft.com/office/drawing/2014/main" val="675343500"/>
                    </a:ext>
                  </a:extLst>
                </a:gridCol>
                <a:gridCol w="848887">
                  <a:extLst>
                    <a:ext uri="{9D8B030D-6E8A-4147-A177-3AD203B41FA5}">
                      <a16:colId xmlns:a16="http://schemas.microsoft.com/office/drawing/2014/main" val="2270308758"/>
                    </a:ext>
                  </a:extLst>
                </a:gridCol>
                <a:gridCol w="848887">
                  <a:extLst>
                    <a:ext uri="{9D8B030D-6E8A-4147-A177-3AD203B41FA5}">
                      <a16:colId xmlns:a16="http://schemas.microsoft.com/office/drawing/2014/main" val="2687277962"/>
                    </a:ext>
                  </a:extLst>
                </a:gridCol>
                <a:gridCol w="848887">
                  <a:extLst>
                    <a:ext uri="{9D8B030D-6E8A-4147-A177-3AD203B41FA5}">
                      <a16:colId xmlns:a16="http://schemas.microsoft.com/office/drawing/2014/main" val="1065015214"/>
                    </a:ext>
                  </a:extLst>
                </a:gridCol>
                <a:gridCol w="848887">
                  <a:extLst>
                    <a:ext uri="{9D8B030D-6E8A-4147-A177-3AD203B41FA5}">
                      <a16:colId xmlns:a16="http://schemas.microsoft.com/office/drawing/2014/main" val="2167065462"/>
                    </a:ext>
                  </a:extLst>
                </a:gridCol>
                <a:gridCol w="848887">
                  <a:extLst>
                    <a:ext uri="{9D8B030D-6E8A-4147-A177-3AD203B41FA5}">
                      <a16:colId xmlns:a16="http://schemas.microsoft.com/office/drawing/2014/main" val="1236699862"/>
                    </a:ext>
                  </a:extLst>
                </a:gridCol>
                <a:gridCol w="848887">
                  <a:extLst>
                    <a:ext uri="{9D8B030D-6E8A-4147-A177-3AD203B41FA5}">
                      <a16:colId xmlns:a16="http://schemas.microsoft.com/office/drawing/2014/main" val="841928546"/>
                    </a:ext>
                  </a:extLst>
                </a:gridCol>
              </a:tblGrid>
              <a:tr h="314012">
                <a:tc gridSpan="4">
                  <a:txBody>
                    <a:bodyPr/>
                    <a:lstStyle/>
                    <a:p>
                      <a:pPr algn="ctr"/>
                      <a:r>
                        <a:rPr lang="en-US" sz="1400" dirty="0"/>
                        <a:t>January 2026</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sz="1400" dirty="0"/>
                        <a:t>February 2026</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5">
                  <a:txBody>
                    <a:bodyPr/>
                    <a:lstStyle/>
                    <a:p>
                      <a:pPr algn="ctr"/>
                      <a:r>
                        <a:rPr lang="en-US" sz="1400" dirty="0"/>
                        <a:t>March 2026</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773244924"/>
                  </a:ext>
                </a:extLst>
              </a:tr>
              <a:tr h="335519">
                <a:tc>
                  <a:txBody>
                    <a:bodyPr/>
                    <a:lstStyle/>
                    <a:p>
                      <a:pPr algn="ctr"/>
                      <a:r>
                        <a:rPr lang="en-US" sz="900" dirty="0"/>
                        <a:t>Week of</a:t>
                      </a:r>
                    </a:p>
                    <a:p>
                      <a:pPr algn="ctr"/>
                      <a:r>
                        <a:rPr lang="en-US" sz="900" dirty="0"/>
                        <a:t>1/5</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1/12</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1/19</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1/26</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2/2</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2/9</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2/16</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2/23</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3/2</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3/9</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3/16</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3/23</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3/30</a:t>
                      </a:r>
                    </a:p>
                  </a:txBody>
                  <a:tcPr/>
                </a:tc>
                <a:extLst>
                  <a:ext uri="{0D108BD9-81ED-4DB2-BD59-A6C34878D82A}">
                    <a16:rowId xmlns:a16="http://schemas.microsoft.com/office/drawing/2014/main" val="3275419759"/>
                  </a:ext>
                </a:extLst>
              </a:tr>
            </a:tbl>
          </a:graphicData>
        </a:graphic>
      </p:graphicFrame>
      <p:sp>
        <p:nvSpPr>
          <p:cNvPr id="8" name="TextBox 7">
            <a:extLst>
              <a:ext uri="{FF2B5EF4-FFF2-40B4-BE49-F238E27FC236}">
                <a16:creationId xmlns:a16="http://schemas.microsoft.com/office/drawing/2014/main" id="{2C08818B-7518-AD8A-BA90-EC6DBDBAA7A5}"/>
              </a:ext>
            </a:extLst>
          </p:cNvPr>
          <p:cNvSpPr txBox="1"/>
          <p:nvPr/>
        </p:nvSpPr>
        <p:spPr>
          <a:xfrm>
            <a:off x="104909" y="968834"/>
            <a:ext cx="831820" cy="415498"/>
          </a:xfrm>
          <a:prstGeom prst="rect">
            <a:avLst/>
          </a:prstGeom>
          <a:noFill/>
        </p:spPr>
        <p:txBody>
          <a:bodyPr wrap="square" rtlCol="0">
            <a:spAutoFit/>
          </a:bodyPr>
          <a:lstStyle/>
          <a:p>
            <a:pPr marL="0" marR="0" lvl="0" indent="0" algn="l"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Project </a:t>
            </a:r>
          </a:p>
          <a:p>
            <a:pPr marL="0" marR="0" lvl="0" indent="0" algn="l"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Milestones</a:t>
            </a:r>
          </a:p>
        </p:txBody>
      </p:sp>
      <p:grpSp>
        <p:nvGrpSpPr>
          <p:cNvPr id="46" name="Group 45">
            <a:extLst>
              <a:ext uri="{FF2B5EF4-FFF2-40B4-BE49-F238E27FC236}">
                <a16:creationId xmlns:a16="http://schemas.microsoft.com/office/drawing/2014/main" id="{3C106516-50B4-C19F-14BF-7335EEAE4C6B}"/>
              </a:ext>
            </a:extLst>
          </p:cNvPr>
          <p:cNvGrpSpPr>
            <a:grpSpLocks noGrp="1" noUngrp="1" noRot="1" noMove="1" noResize="1"/>
          </p:cNvGrpSpPr>
          <p:nvPr/>
        </p:nvGrpSpPr>
        <p:grpSpPr>
          <a:xfrm>
            <a:off x="118022" y="1552410"/>
            <a:ext cx="11929730" cy="975655"/>
            <a:chOff x="118022" y="1552410"/>
            <a:chExt cx="11929730" cy="975655"/>
          </a:xfrm>
          <a:solidFill>
            <a:schemeClr val="tx2">
              <a:lumMod val="10000"/>
              <a:lumOff val="90000"/>
            </a:schemeClr>
          </a:solidFill>
        </p:grpSpPr>
        <p:sp>
          <p:nvSpPr>
            <p:cNvPr id="3" name="Rectangle: Rounded Corners 2">
              <a:extLst>
                <a:ext uri="{FF2B5EF4-FFF2-40B4-BE49-F238E27FC236}">
                  <a16:creationId xmlns:a16="http://schemas.microsoft.com/office/drawing/2014/main" id="{4FFFCD7D-8A67-5362-1BF2-EB15A4AA033D}"/>
                </a:ext>
              </a:extLst>
            </p:cNvPr>
            <p:cNvSpPr>
              <a:spLocks noGrp="1" noRot="1" noMove="1" noResize="1" noEditPoints="1" noAdjustHandles="1" noChangeArrowheads="1" noChangeShapeType="1"/>
            </p:cNvSpPr>
            <p:nvPr/>
          </p:nvSpPr>
          <p:spPr>
            <a:xfrm>
              <a:off x="118022" y="1552413"/>
              <a:ext cx="11929730" cy="975652"/>
            </a:xfrm>
            <a:prstGeom prst="round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2" name="TextBox 21">
              <a:extLst>
                <a:ext uri="{FF2B5EF4-FFF2-40B4-BE49-F238E27FC236}">
                  <a16:creationId xmlns:a16="http://schemas.microsoft.com/office/drawing/2014/main" id="{D494A138-0ABE-3280-57D7-661E31FBD50D}"/>
                </a:ext>
              </a:extLst>
            </p:cNvPr>
            <p:cNvSpPr txBox="1">
              <a:spLocks noGrp="1" noRot="1" noMove="1" noResize="1" noEditPoints="1" noAdjustHandles="1" noChangeArrowheads="1" noChangeShapeType="1"/>
            </p:cNvSpPr>
            <p:nvPr/>
          </p:nvSpPr>
          <p:spPr>
            <a:xfrm rot="16200000">
              <a:off x="-161233" y="1909432"/>
              <a:ext cx="975654" cy="261610"/>
            </a:xfrm>
            <a:prstGeom prst="rect">
              <a:avLst/>
            </a:prstGeom>
            <a:grp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Comms</a:t>
              </a:r>
            </a:p>
          </p:txBody>
        </p:sp>
      </p:grpSp>
      <p:grpSp>
        <p:nvGrpSpPr>
          <p:cNvPr id="50" name="Group 49">
            <a:extLst>
              <a:ext uri="{FF2B5EF4-FFF2-40B4-BE49-F238E27FC236}">
                <a16:creationId xmlns:a16="http://schemas.microsoft.com/office/drawing/2014/main" id="{2BF6E4F0-DC50-FF23-9E76-2FC34066C1EE}"/>
              </a:ext>
            </a:extLst>
          </p:cNvPr>
          <p:cNvGrpSpPr>
            <a:grpSpLocks noGrp="1" noUngrp="1" noRot="1" noMove="1" noResize="1"/>
          </p:cNvGrpSpPr>
          <p:nvPr/>
        </p:nvGrpSpPr>
        <p:grpSpPr>
          <a:xfrm>
            <a:off x="118022" y="2603929"/>
            <a:ext cx="11929730" cy="975655"/>
            <a:chOff x="118022" y="2603929"/>
            <a:chExt cx="11929730" cy="975655"/>
          </a:xfrm>
        </p:grpSpPr>
        <p:sp>
          <p:nvSpPr>
            <p:cNvPr id="4" name="Rectangle: Rounded Corners 3">
              <a:extLst>
                <a:ext uri="{FF2B5EF4-FFF2-40B4-BE49-F238E27FC236}">
                  <a16:creationId xmlns:a16="http://schemas.microsoft.com/office/drawing/2014/main" id="{BB477620-C24E-B947-62AE-AA6F261C27B0}"/>
                </a:ext>
              </a:extLst>
            </p:cNvPr>
            <p:cNvSpPr>
              <a:spLocks noGrp="1" noRot="1" noMove="1" noResize="1" noEditPoints="1" noAdjustHandles="1" noChangeArrowheads="1" noChangeShapeType="1"/>
            </p:cNvSpPr>
            <p:nvPr/>
          </p:nvSpPr>
          <p:spPr>
            <a:xfrm>
              <a:off x="118022" y="2603932"/>
              <a:ext cx="11929730" cy="975652"/>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3" name="TextBox 22">
              <a:extLst>
                <a:ext uri="{FF2B5EF4-FFF2-40B4-BE49-F238E27FC236}">
                  <a16:creationId xmlns:a16="http://schemas.microsoft.com/office/drawing/2014/main" id="{CC9CB77D-8172-1672-CD35-8011DB267B17}"/>
                </a:ext>
              </a:extLst>
            </p:cNvPr>
            <p:cNvSpPr txBox="1">
              <a:spLocks noGrp="1" noRot="1" noMove="1" noResize="1" noEditPoints="1" noAdjustHandles="1" noChangeArrowheads="1" noChangeShapeType="1"/>
            </p:cNvSpPr>
            <p:nvPr/>
          </p:nvSpPr>
          <p:spPr>
            <a:xfrm rot="16200000">
              <a:off x="-161234" y="2960951"/>
              <a:ext cx="975654"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Training</a:t>
              </a:r>
            </a:p>
          </p:txBody>
        </p:sp>
      </p:grpSp>
      <p:grpSp>
        <p:nvGrpSpPr>
          <p:cNvPr id="49" name="Group 48">
            <a:extLst>
              <a:ext uri="{FF2B5EF4-FFF2-40B4-BE49-F238E27FC236}">
                <a16:creationId xmlns:a16="http://schemas.microsoft.com/office/drawing/2014/main" id="{6301ABD3-44AA-0A76-A71C-07ABE0047353}"/>
              </a:ext>
            </a:extLst>
          </p:cNvPr>
          <p:cNvGrpSpPr>
            <a:grpSpLocks noGrp="1" noUngrp="1" noRot="1" noMove="1" noResize="1"/>
          </p:cNvGrpSpPr>
          <p:nvPr/>
        </p:nvGrpSpPr>
        <p:grpSpPr>
          <a:xfrm>
            <a:off x="118022" y="3655449"/>
            <a:ext cx="11929730" cy="975654"/>
            <a:chOff x="118022" y="3655449"/>
            <a:chExt cx="11929730" cy="975654"/>
          </a:xfrm>
        </p:grpSpPr>
        <p:sp>
          <p:nvSpPr>
            <p:cNvPr id="5" name="Rectangle: Rounded Corners 4">
              <a:extLst>
                <a:ext uri="{FF2B5EF4-FFF2-40B4-BE49-F238E27FC236}">
                  <a16:creationId xmlns:a16="http://schemas.microsoft.com/office/drawing/2014/main" id="{B9A8F05C-03D8-9ECE-21EE-295DDC578C01}"/>
                </a:ext>
              </a:extLst>
            </p:cNvPr>
            <p:cNvSpPr>
              <a:spLocks noGrp="1" noRot="1" noMove="1" noResize="1" noEditPoints="1" noAdjustHandles="1" noChangeArrowheads="1" noChangeShapeType="1"/>
            </p:cNvSpPr>
            <p:nvPr/>
          </p:nvSpPr>
          <p:spPr>
            <a:xfrm>
              <a:off x="118022" y="3655451"/>
              <a:ext cx="11929730" cy="975652"/>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4" name="TextBox 23">
              <a:extLst>
                <a:ext uri="{FF2B5EF4-FFF2-40B4-BE49-F238E27FC236}">
                  <a16:creationId xmlns:a16="http://schemas.microsoft.com/office/drawing/2014/main" id="{89C14C45-5FBF-DDBB-5258-8A44318F5780}"/>
                </a:ext>
              </a:extLst>
            </p:cNvPr>
            <p:cNvSpPr txBox="1">
              <a:spLocks noGrp="1" noRot="1" noMove="1" noResize="1" noEditPoints="1" noAdjustHandles="1" noChangeArrowheads="1" noChangeShapeType="1"/>
            </p:cNvSpPr>
            <p:nvPr/>
          </p:nvSpPr>
          <p:spPr>
            <a:xfrm rot="16200000">
              <a:off x="-161233" y="4012471"/>
              <a:ext cx="975653"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Engagement</a:t>
              </a:r>
            </a:p>
          </p:txBody>
        </p:sp>
      </p:grpSp>
      <p:grpSp>
        <p:nvGrpSpPr>
          <p:cNvPr id="47" name="Group 46">
            <a:extLst>
              <a:ext uri="{FF2B5EF4-FFF2-40B4-BE49-F238E27FC236}">
                <a16:creationId xmlns:a16="http://schemas.microsoft.com/office/drawing/2014/main" id="{CAF98F45-E22D-6A35-C650-5F036FB40B26}"/>
              </a:ext>
            </a:extLst>
          </p:cNvPr>
          <p:cNvGrpSpPr>
            <a:grpSpLocks noGrp="1" noUngrp="1" noRot="1" noMove="1" noResize="1"/>
          </p:cNvGrpSpPr>
          <p:nvPr/>
        </p:nvGrpSpPr>
        <p:grpSpPr>
          <a:xfrm>
            <a:off x="118022" y="5758489"/>
            <a:ext cx="11929730" cy="975653"/>
            <a:chOff x="118022" y="5758489"/>
            <a:chExt cx="11929730" cy="975653"/>
          </a:xfrm>
        </p:grpSpPr>
        <p:sp>
          <p:nvSpPr>
            <p:cNvPr id="26" name="Rectangle: Rounded Corners 25">
              <a:extLst>
                <a:ext uri="{FF2B5EF4-FFF2-40B4-BE49-F238E27FC236}">
                  <a16:creationId xmlns:a16="http://schemas.microsoft.com/office/drawing/2014/main" id="{C527E140-D425-32AA-2F3E-833C390FF27B}"/>
                </a:ext>
              </a:extLst>
            </p:cNvPr>
            <p:cNvSpPr>
              <a:spLocks noGrp="1" noRot="1" noMove="1" noResize="1" noEditPoints="1" noAdjustHandles="1" noChangeArrowheads="1" noChangeShapeType="1"/>
            </p:cNvSpPr>
            <p:nvPr/>
          </p:nvSpPr>
          <p:spPr>
            <a:xfrm>
              <a:off x="118022" y="5758490"/>
              <a:ext cx="11929730" cy="975652"/>
            </a:xfrm>
            <a:prstGeom prst="round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5" name="TextBox 24">
              <a:extLst>
                <a:ext uri="{FF2B5EF4-FFF2-40B4-BE49-F238E27FC236}">
                  <a16:creationId xmlns:a16="http://schemas.microsoft.com/office/drawing/2014/main" id="{29DB760D-B0EE-899E-CBEE-97CACDCC5BF0}"/>
                </a:ext>
              </a:extLst>
            </p:cNvPr>
            <p:cNvSpPr txBox="1">
              <a:spLocks noGrp="1" noRot="1" noMove="1" noResize="1" noEditPoints="1" noAdjustHandles="1" noChangeArrowheads="1" noChangeShapeType="1"/>
            </p:cNvSpPr>
            <p:nvPr/>
          </p:nvSpPr>
          <p:spPr>
            <a:xfrm rot="16200000">
              <a:off x="-161233" y="6115510"/>
              <a:ext cx="975651"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Measurement</a:t>
              </a:r>
            </a:p>
          </p:txBody>
        </p:sp>
      </p:grpSp>
      <p:grpSp>
        <p:nvGrpSpPr>
          <p:cNvPr id="48" name="Group 47">
            <a:extLst>
              <a:ext uri="{FF2B5EF4-FFF2-40B4-BE49-F238E27FC236}">
                <a16:creationId xmlns:a16="http://schemas.microsoft.com/office/drawing/2014/main" id="{5594CF58-FD19-5463-B1BE-C2B8725D008B}"/>
              </a:ext>
            </a:extLst>
          </p:cNvPr>
          <p:cNvGrpSpPr>
            <a:grpSpLocks noGrp="1" noUngrp="1" noRot="1" noMove="1" noResize="1"/>
          </p:cNvGrpSpPr>
          <p:nvPr/>
        </p:nvGrpSpPr>
        <p:grpSpPr>
          <a:xfrm>
            <a:off x="118022" y="4706969"/>
            <a:ext cx="11929730" cy="975653"/>
            <a:chOff x="118022" y="4706969"/>
            <a:chExt cx="11929730" cy="975653"/>
          </a:xfrm>
        </p:grpSpPr>
        <p:sp>
          <p:nvSpPr>
            <p:cNvPr id="18" name="Rectangle: Rounded Corners 17">
              <a:extLst>
                <a:ext uri="{FF2B5EF4-FFF2-40B4-BE49-F238E27FC236}">
                  <a16:creationId xmlns:a16="http://schemas.microsoft.com/office/drawing/2014/main" id="{7FAC6C1A-E345-02A8-36CA-3124E30C4883}"/>
                </a:ext>
              </a:extLst>
            </p:cNvPr>
            <p:cNvSpPr>
              <a:spLocks noGrp="1" noRot="1" noMove="1" noResize="1" noEditPoints="1" noAdjustHandles="1" noChangeArrowheads="1" noChangeShapeType="1"/>
            </p:cNvSpPr>
            <p:nvPr/>
          </p:nvSpPr>
          <p:spPr>
            <a:xfrm>
              <a:off x="118022" y="4706970"/>
              <a:ext cx="11929730" cy="975652"/>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7" name="TextBox 26">
              <a:extLst>
                <a:ext uri="{FF2B5EF4-FFF2-40B4-BE49-F238E27FC236}">
                  <a16:creationId xmlns:a16="http://schemas.microsoft.com/office/drawing/2014/main" id="{31340D9E-C525-74F5-D90C-AF899CF66D40}"/>
                </a:ext>
              </a:extLst>
            </p:cNvPr>
            <p:cNvSpPr txBox="1">
              <a:spLocks noGrp="1" noRot="1" noMove="1" noResize="1" noEditPoints="1" noAdjustHandles="1" noChangeArrowheads="1" noChangeShapeType="1"/>
            </p:cNvSpPr>
            <p:nvPr/>
          </p:nvSpPr>
          <p:spPr>
            <a:xfrm rot="16200000">
              <a:off x="-161232" y="5063991"/>
              <a:ext cx="975653"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Feedback</a:t>
              </a:r>
            </a:p>
          </p:txBody>
        </p:sp>
      </p:grpSp>
      <p:cxnSp>
        <p:nvCxnSpPr>
          <p:cNvPr id="61" name="Straight Connector 60">
            <a:extLst>
              <a:ext uri="{FF2B5EF4-FFF2-40B4-BE49-F238E27FC236}">
                <a16:creationId xmlns:a16="http://schemas.microsoft.com/office/drawing/2014/main" id="{8F9D7522-1430-F22F-7292-F48A87A8AB49}"/>
              </a:ext>
            </a:extLst>
          </p:cNvPr>
          <p:cNvCxnSpPr>
            <a:cxnSpLocks noGrp="1" noRot="1" noMove="1" noResize="1" noEditPoints="1" noAdjustHandles="1" noChangeArrowheads="1" noChangeShapeType="1"/>
          </p:cNvCxnSpPr>
          <p:nvPr/>
        </p:nvCxnSpPr>
        <p:spPr>
          <a:xfrm>
            <a:off x="1782781"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2FF7FEC2-E7EB-6BEA-68A3-6B977164B937}"/>
              </a:ext>
            </a:extLst>
          </p:cNvPr>
          <p:cNvCxnSpPr>
            <a:cxnSpLocks noGrp="1" noRot="1" noMove="1" noResize="1" noEditPoints="1" noAdjustHandles="1" noChangeArrowheads="1" noChangeShapeType="1"/>
          </p:cNvCxnSpPr>
          <p:nvPr/>
        </p:nvCxnSpPr>
        <p:spPr>
          <a:xfrm>
            <a:off x="2634548"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9E3E9E1-E65F-F4B6-98CA-4F642CB977C2}"/>
              </a:ext>
            </a:extLst>
          </p:cNvPr>
          <p:cNvCxnSpPr>
            <a:cxnSpLocks noGrp="1" noRot="1" noMove="1" noResize="1" noEditPoints="1" noAdjustHandles="1" noChangeArrowheads="1" noChangeShapeType="1"/>
          </p:cNvCxnSpPr>
          <p:nvPr/>
        </p:nvCxnSpPr>
        <p:spPr>
          <a:xfrm>
            <a:off x="348674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ECD15618-83A5-FCFE-D6CF-4450D926BA2B}"/>
              </a:ext>
            </a:extLst>
          </p:cNvPr>
          <p:cNvCxnSpPr>
            <a:cxnSpLocks noGrp="1" noRot="1" noMove="1" noResize="1" noEditPoints="1" noAdjustHandles="1" noChangeArrowheads="1" noChangeShapeType="1"/>
          </p:cNvCxnSpPr>
          <p:nvPr/>
        </p:nvCxnSpPr>
        <p:spPr>
          <a:xfrm>
            <a:off x="4332681"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E3947013-17B4-4843-4B67-7AA5F76656C2}"/>
              </a:ext>
            </a:extLst>
          </p:cNvPr>
          <p:cNvCxnSpPr>
            <a:cxnSpLocks noGrp="1" noRot="1" noMove="1" noResize="1" noEditPoints="1" noAdjustHandles="1" noChangeArrowheads="1" noChangeShapeType="1"/>
          </p:cNvCxnSpPr>
          <p:nvPr/>
        </p:nvCxnSpPr>
        <p:spPr>
          <a:xfrm>
            <a:off x="5184461"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3ED44E7-1939-66C1-F8C4-CF1C7F1BE8FC}"/>
              </a:ext>
            </a:extLst>
          </p:cNvPr>
          <p:cNvCxnSpPr>
            <a:cxnSpLocks noGrp="1" noRot="1" noMove="1" noResize="1" noEditPoints="1" noAdjustHandles="1" noChangeArrowheads="1" noChangeShapeType="1"/>
          </p:cNvCxnSpPr>
          <p:nvPr/>
        </p:nvCxnSpPr>
        <p:spPr>
          <a:xfrm>
            <a:off x="602871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BE8DC42-66D8-A40D-6C38-446C8AD48060}"/>
              </a:ext>
            </a:extLst>
          </p:cNvPr>
          <p:cNvCxnSpPr>
            <a:cxnSpLocks noGrp="1" noRot="1" noMove="1" noResize="1" noEditPoints="1" noAdjustHandles="1" noChangeArrowheads="1" noChangeShapeType="1"/>
          </p:cNvCxnSpPr>
          <p:nvPr/>
        </p:nvCxnSpPr>
        <p:spPr>
          <a:xfrm>
            <a:off x="6880294"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EA3D7133-94A2-D650-FA81-8719BA6106DA}"/>
              </a:ext>
            </a:extLst>
          </p:cNvPr>
          <p:cNvCxnSpPr>
            <a:cxnSpLocks noGrp="1" noRot="1" noMove="1" noResize="1" noEditPoints="1" noAdjustHandles="1" noChangeArrowheads="1" noChangeShapeType="1"/>
          </p:cNvCxnSpPr>
          <p:nvPr/>
        </p:nvCxnSpPr>
        <p:spPr>
          <a:xfrm>
            <a:off x="772733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0AA3550C-CBA2-A4DA-CAF7-D8641ADDFB7D}"/>
              </a:ext>
            </a:extLst>
          </p:cNvPr>
          <p:cNvCxnSpPr>
            <a:cxnSpLocks noGrp="1" noRot="1" noMove="1" noResize="1" noEditPoints="1" noAdjustHandles="1" noChangeArrowheads="1" noChangeShapeType="1"/>
          </p:cNvCxnSpPr>
          <p:nvPr/>
        </p:nvCxnSpPr>
        <p:spPr>
          <a:xfrm>
            <a:off x="857506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FFD533C3-34AB-9B8B-0602-F2F13D117938}"/>
              </a:ext>
            </a:extLst>
          </p:cNvPr>
          <p:cNvCxnSpPr>
            <a:cxnSpLocks noGrp="1" noRot="1" noMove="1" noResize="1" noEditPoints="1" noAdjustHandles="1" noChangeArrowheads="1" noChangeShapeType="1"/>
          </p:cNvCxnSpPr>
          <p:nvPr/>
        </p:nvCxnSpPr>
        <p:spPr>
          <a:xfrm>
            <a:off x="942686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81CE81B-9636-E178-91D1-BCA3D3F932C1}"/>
              </a:ext>
            </a:extLst>
          </p:cNvPr>
          <p:cNvCxnSpPr>
            <a:cxnSpLocks noGrp="1" noRot="1" noMove="1" noResize="1" noEditPoints="1" noAdjustHandles="1" noChangeArrowheads="1" noChangeShapeType="1"/>
          </p:cNvCxnSpPr>
          <p:nvPr/>
        </p:nvCxnSpPr>
        <p:spPr>
          <a:xfrm>
            <a:off x="1027368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C2245F4-2DE8-C0F9-E78C-2BFA416F5DE0}"/>
              </a:ext>
            </a:extLst>
          </p:cNvPr>
          <p:cNvCxnSpPr>
            <a:cxnSpLocks noGrp="1" noRot="1" noMove="1" noResize="1" noEditPoints="1" noAdjustHandles="1" noChangeArrowheads="1" noChangeShapeType="1"/>
          </p:cNvCxnSpPr>
          <p:nvPr/>
        </p:nvCxnSpPr>
        <p:spPr>
          <a:xfrm>
            <a:off x="1112458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27B1035-468C-C2AD-EFBA-2EF5AB2C52FB}"/>
              </a:ext>
            </a:extLst>
          </p:cNvPr>
          <p:cNvCxnSpPr>
            <a:cxnSpLocks noGrp="1" noRot="1" noMove="1" noResize="1" noEditPoints="1" noAdjustHandles="1" noChangeArrowheads="1" noChangeShapeType="1"/>
          </p:cNvCxnSpPr>
          <p:nvPr/>
        </p:nvCxnSpPr>
        <p:spPr>
          <a:xfrm>
            <a:off x="1196847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7F1EF23F-B3E6-4CC7-23D6-8BCF613B77ED}"/>
              </a:ext>
            </a:extLst>
          </p:cNvPr>
          <p:cNvCxnSpPr>
            <a:cxnSpLocks noGrp="1" noRot="1" noMove="1" noResize="1" noEditPoints="1" noAdjustHandles="1" noChangeArrowheads="1" noChangeShapeType="1"/>
          </p:cNvCxnSpPr>
          <p:nvPr/>
        </p:nvCxnSpPr>
        <p:spPr>
          <a:xfrm>
            <a:off x="94387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64CDB921-19B2-094E-A5A0-2B9E565250E6}"/>
              </a:ext>
            </a:extLst>
          </p:cNvPr>
          <p:cNvSpPr/>
          <p:nvPr/>
        </p:nvSpPr>
        <p:spPr>
          <a:xfrm>
            <a:off x="12192000" y="0"/>
            <a:ext cx="1773936" cy="654835"/>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Template</a:t>
            </a:r>
          </a:p>
        </p:txBody>
      </p:sp>
    </p:spTree>
    <p:extLst>
      <p:ext uri="{BB962C8B-B14F-4D97-AF65-F5344CB8AC3E}">
        <p14:creationId xmlns:p14="http://schemas.microsoft.com/office/powerpoint/2010/main" val="2640145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8116C7-BD0D-F0AD-239D-4E02A5F1629F}"/>
              </a:ext>
            </a:extLst>
          </p:cNvPr>
          <p:cNvSpPr>
            <a:spLocks noGrp="1"/>
          </p:cNvSpPr>
          <p:nvPr>
            <p:ph type="title"/>
          </p:nvPr>
        </p:nvSpPr>
        <p:spPr/>
        <p:txBody>
          <a:bodyPr>
            <a:normAutofit/>
          </a:bodyPr>
          <a:lstStyle/>
          <a:p>
            <a:r>
              <a:rPr lang="en-US" dirty="0"/>
              <a:t>Generate a Plan on a Page</a:t>
            </a:r>
          </a:p>
        </p:txBody>
      </p:sp>
      <p:sp>
        <p:nvSpPr>
          <p:cNvPr id="5" name="Content Placeholder 4">
            <a:extLst>
              <a:ext uri="{FF2B5EF4-FFF2-40B4-BE49-F238E27FC236}">
                <a16:creationId xmlns:a16="http://schemas.microsoft.com/office/drawing/2014/main" id="{2B843032-DE32-62BB-75B1-13E7421691FB}"/>
              </a:ext>
            </a:extLst>
          </p:cNvPr>
          <p:cNvSpPr>
            <a:spLocks noGrp="1"/>
          </p:cNvSpPr>
          <p:nvPr>
            <p:ph idx="1"/>
          </p:nvPr>
        </p:nvSpPr>
        <p:spPr>
          <a:xfrm>
            <a:off x="838200" y="1419110"/>
            <a:ext cx="3499924" cy="4351338"/>
          </a:xfrm>
        </p:spPr>
        <p:txBody>
          <a:bodyPr>
            <a:noAutofit/>
          </a:bodyPr>
          <a:lstStyle/>
          <a:p>
            <a:pPr marL="0" indent="0">
              <a:buNone/>
            </a:pPr>
            <a:r>
              <a:rPr lang="en-US" sz="1200" b="1" dirty="0"/>
              <a:t>Prompt:</a:t>
            </a:r>
            <a:endParaRPr lang="en-US" sz="1200" dirty="0"/>
          </a:p>
          <a:p>
            <a:pPr marL="0" indent="0">
              <a:buNone/>
            </a:pPr>
            <a:r>
              <a:rPr lang="en-US" sz="1200" dirty="0"/>
              <a:t>I am creating a high-level, agile </a:t>
            </a:r>
            <a:r>
              <a:rPr lang="en-US" sz="1200" b="1" dirty="0"/>
              <a:t>Plan on a Page</a:t>
            </a:r>
            <a:r>
              <a:rPr lang="en-US" sz="1200" dirty="0"/>
              <a:t> for a change initiative.</a:t>
            </a:r>
          </a:p>
          <a:p>
            <a:pPr marL="0" indent="0">
              <a:buNone/>
            </a:pPr>
            <a:r>
              <a:rPr lang="en-US" sz="1200" b="1" dirty="0"/>
              <a:t>Context about the change:</a:t>
            </a:r>
            <a:endParaRPr lang="en-US" sz="1200" dirty="0"/>
          </a:p>
          <a:p>
            <a:pPr marL="0" indent="0">
              <a:buNone/>
            </a:pPr>
            <a:r>
              <a:rPr lang="en-US" sz="1200" dirty="0"/>
              <a:t>Change description: [brief description of the change or solution]</a:t>
            </a:r>
          </a:p>
          <a:p>
            <a:pPr marL="0" indent="0">
              <a:buNone/>
            </a:pPr>
            <a:r>
              <a:rPr lang="en-US" sz="1200" dirty="0"/>
              <a:t>Type of change: [process, technology, behavior, operating model, etc.]</a:t>
            </a:r>
          </a:p>
          <a:p>
            <a:pPr marL="0" indent="0">
              <a:buNone/>
            </a:pPr>
            <a:r>
              <a:rPr lang="en-US" sz="1200" dirty="0"/>
              <a:t>Organizational context: [size, pace of change, constraints, seasonality, etc.]</a:t>
            </a:r>
          </a:p>
          <a:p>
            <a:pPr marL="0" indent="0">
              <a:buNone/>
            </a:pPr>
            <a:r>
              <a:rPr lang="en-US" sz="1200" b="1" dirty="0"/>
              <a:t>Audiences / rollout groups:</a:t>
            </a:r>
            <a:endParaRPr lang="en-US" sz="1200" dirty="0"/>
          </a:p>
          <a:p>
            <a:pPr marL="0" indent="0">
              <a:buNone/>
            </a:pPr>
            <a:r>
              <a:rPr lang="en-US" sz="1200" dirty="0"/>
              <a:t>Audience 1: [role, size, location, readiness level]</a:t>
            </a:r>
          </a:p>
          <a:p>
            <a:pPr marL="0" indent="0">
              <a:buNone/>
            </a:pPr>
            <a:r>
              <a:rPr lang="en-US" sz="1200" dirty="0"/>
              <a:t>Audience 2: [role, size, location, readiness level]</a:t>
            </a:r>
          </a:p>
          <a:p>
            <a:pPr marL="0" indent="0">
              <a:buNone/>
            </a:pPr>
            <a:r>
              <a:rPr lang="en-US" sz="1200" dirty="0"/>
              <a:t>Audience 3: [role, size, location, readiness level]</a:t>
            </a:r>
          </a:p>
          <a:p>
            <a:pPr marL="0" indent="0">
              <a:buNone/>
            </a:pPr>
            <a:r>
              <a:rPr lang="en-US" sz="1200" b="1" dirty="0"/>
              <a:t>Known constraints and anchors:</a:t>
            </a:r>
            <a:endParaRPr lang="en-US" sz="1200" dirty="0"/>
          </a:p>
          <a:p>
            <a:pPr marL="0" indent="0">
              <a:buNone/>
            </a:pPr>
            <a:r>
              <a:rPr lang="en-US" sz="1200" dirty="0"/>
              <a:t>Target go-live dates by audience:</a:t>
            </a:r>
          </a:p>
          <a:p>
            <a:pPr marL="457200" lvl="1" indent="0">
              <a:buNone/>
            </a:pPr>
            <a:r>
              <a:rPr lang="en-US" sz="1200" dirty="0"/>
              <a:t>Audience 1: [date]</a:t>
            </a:r>
          </a:p>
          <a:p>
            <a:pPr marL="457200" lvl="1" indent="0">
              <a:buNone/>
            </a:pPr>
            <a:r>
              <a:rPr lang="en-US" sz="1200" dirty="0"/>
              <a:t>Audience 2: [date]</a:t>
            </a:r>
          </a:p>
          <a:p>
            <a:pPr marL="457200" lvl="1" indent="0">
              <a:buNone/>
            </a:pPr>
            <a:r>
              <a:rPr lang="en-US" sz="1200" dirty="0"/>
              <a:t>Audience 3: [date]</a:t>
            </a:r>
          </a:p>
          <a:p>
            <a:pPr marL="0" indent="0">
              <a:buNone/>
            </a:pPr>
            <a:r>
              <a:rPr lang="en-US" sz="1200" dirty="0"/>
              <a:t>Any blackout periods, dependencies or risks: [if applicable]</a:t>
            </a:r>
          </a:p>
          <a:p>
            <a:pPr marL="0" indent="0">
              <a:buNone/>
            </a:pPr>
            <a:endParaRPr lang="en-US" sz="1600" dirty="0"/>
          </a:p>
          <a:p>
            <a:pPr marL="0" indent="0">
              <a:buNone/>
            </a:pPr>
            <a:endParaRPr lang="en-US" sz="1200" dirty="0"/>
          </a:p>
        </p:txBody>
      </p:sp>
      <p:sp>
        <p:nvSpPr>
          <p:cNvPr id="6" name="Content Placeholder 4">
            <a:extLst>
              <a:ext uri="{FF2B5EF4-FFF2-40B4-BE49-F238E27FC236}">
                <a16:creationId xmlns:a16="http://schemas.microsoft.com/office/drawing/2014/main" id="{4F3300D8-9E5E-38AC-C877-9F75A76B2009}"/>
              </a:ext>
            </a:extLst>
          </p:cNvPr>
          <p:cNvSpPr txBox="1">
            <a:spLocks/>
          </p:cNvSpPr>
          <p:nvPr/>
        </p:nvSpPr>
        <p:spPr>
          <a:xfrm>
            <a:off x="4284492" y="1419110"/>
            <a:ext cx="3499924" cy="435133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Planning assumptions:</a:t>
            </a:r>
            <a:endParaRPr lang="en-US" sz="1200" dirty="0"/>
          </a:p>
          <a:p>
            <a:pPr marL="0" indent="0">
              <a:buNone/>
            </a:pPr>
            <a:r>
              <a:rPr lang="en-US" sz="1200" dirty="0"/>
              <a:t>Work in rolling, agile phases</a:t>
            </a:r>
          </a:p>
          <a:p>
            <a:pPr marL="0" indent="0">
              <a:buNone/>
            </a:pPr>
            <a:r>
              <a:rPr lang="en-US" sz="1200" dirty="0"/>
              <a:t>Activities should follow a reasonable sequence relative to each go-live</a:t>
            </a:r>
          </a:p>
          <a:p>
            <a:pPr marL="0" indent="0">
              <a:buNone/>
            </a:pPr>
            <a:r>
              <a:rPr lang="en-US" sz="1200" dirty="0"/>
              <a:t>Dates can be approximate and expressed as “week of”</a:t>
            </a:r>
          </a:p>
          <a:p>
            <a:pPr marL="0" indent="0">
              <a:buNone/>
            </a:pPr>
            <a:r>
              <a:rPr lang="en-US" sz="1200" b="1" dirty="0"/>
              <a:t>Please generate:</a:t>
            </a:r>
            <a:endParaRPr lang="en-US" sz="1200" dirty="0"/>
          </a:p>
          <a:p>
            <a:pPr marL="0" indent="0">
              <a:buNone/>
            </a:pPr>
            <a:r>
              <a:rPr lang="en-US" sz="1200" dirty="0"/>
              <a:t>A Plan on a Page organized by these swim lanes:</a:t>
            </a:r>
          </a:p>
          <a:p>
            <a:pPr marL="457200" lvl="1" indent="0">
              <a:buNone/>
            </a:pPr>
            <a:r>
              <a:rPr lang="en-US" sz="1200" dirty="0"/>
              <a:t>Communications</a:t>
            </a:r>
          </a:p>
          <a:p>
            <a:pPr marL="457200" lvl="1" indent="0">
              <a:buNone/>
            </a:pPr>
            <a:r>
              <a:rPr lang="en-US" sz="1200" dirty="0"/>
              <a:t>Training</a:t>
            </a:r>
          </a:p>
          <a:p>
            <a:pPr marL="457200" lvl="1" indent="0">
              <a:buNone/>
            </a:pPr>
            <a:r>
              <a:rPr lang="en-US" sz="1200" dirty="0"/>
              <a:t>Engagement</a:t>
            </a:r>
          </a:p>
          <a:p>
            <a:pPr marL="457200" lvl="1" indent="0">
              <a:buNone/>
            </a:pPr>
            <a:r>
              <a:rPr lang="en-US" sz="1200" dirty="0"/>
              <a:t>Feedback</a:t>
            </a:r>
          </a:p>
          <a:p>
            <a:pPr marL="457200" lvl="1" indent="0">
              <a:buNone/>
            </a:pPr>
            <a:r>
              <a:rPr lang="en-US" sz="1200" dirty="0"/>
              <a:t>Measurement</a:t>
            </a:r>
          </a:p>
          <a:p>
            <a:pPr marL="0" indent="0">
              <a:buNone/>
            </a:pPr>
            <a:r>
              <a:rPr lang="en-US" sz="1200" dirty="0"/>
              <a:t>For each swim lane, list key activities that typically support a successful rollout for this type of change</a:t>
            </a:r>
          </a:p>
          <a:p>
            <a:pPr marL="0" indent="0">
              <a:buNone/>
            </a:pPr>
            <a:r>
              <a:rPr lang="en-US" sz="1200" dirty="0"/>
              <a:t>Align activities to each audience group and their go-live date</a:t>
            </a:r>
          </a:p>
          <a:p>
            <a:pPr marL="0" indent="0">
              <a:buNone/>
            </a:pPr>
            <a:r>
              <a:rPr lang="en-US" sz="1200" dirty="0"/>
              <a:t>Suggest approximate timing for each activity (e.g., weeks before or after go-live, then convert to “week of” dates)</a:t>
            </a:r>
          </a:p>
          <a:p>
            <a:pPr marL="0" indent="0">
              <a:buNone/>
            </a:pPr>
            <a:endParaRPr lang="en-US" sz="1200" dirty="0"/>
          </a:p>
          <a:p>
            <a:pPr marL="0" indent="0">
              <a:buNone/>
            </a:pPr>
            <a:endParaRPr lang="en-US" sz="1200" dirty="0"/>
          </a:p>
        </p:txBody>
      </p:sp>
      <p:sp>
        <p:nvSpPr>
          <p:cNvPr id="7" name="Content Placeholder 4">
            <a:extLst>
              <a:ext uri="{FF2B5EF4-FFF2-40B4-BE49-F238E27FC236}">
                <a16:creationId xmlns:a16="http://schemas.microsoft.com/office/drawing/2014/main" id="{086A9FBD-0960-F03F-99D8-279E87C05C02}"/>
              </a:ext>
            </a:extLst>
          </p:cNvPr>
          <p:cNvSpPr txBox="1">
            <a:spLocks/>
          </p:cNvSpPr>
          <p:nvPr/>
        </p:nvSpPr>
        <p:spPr>
          <a:xfrm>
            <a:off x="7924800" y="1419110"/>
            <a:ext cx="3915508" cy="435133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200" dirty="0"/>
              <a:t>Include key milestones such as:</a:t>
            </a:r>
          </a:p>
          <a:p>
            <a:pPr marL="457200" lvl="1" indent="0">
              <a:buFont typeface="Arial" panose="020B0604020202020204" pitchFamily="34" charset="0"/>
              <a:buNone/>
            </a:pPr>
            <a:r>
              <a:rPr lang="en-US" sz="1200" dirty="0"/>
              <a:t>Awareness and invite communications</a:t>
            </a:r>
          </a:p>
          <a:p>
            <a:pPr marL="457200" lvl="1" indent="0">
              <a:buFont typeface="Arial" panose="020B0604020202020204" pitchFamily="34" charset="0"/>
              <a:buNone/>
            </a:pPr>
            <a:r>
              <a:rPr lang="en-US" sz="1200" dirty="0"/>
              <a:t>Roadshows or briefings</a:t>
            </a:r>
          </a:p>
          <a:p>
            <a:pPr marL="457200" lvl="1" indent="0">
              <a:buFont typeface="Arial" panose="020B0604020202020204" pitchFamily="34" charset="0"/>
              <a:buNone/>
            </a:pPr>
            <a:r>
              <a:rPr lang="en-US" sz="1200" dirty="0"/>
              <a:t>Training prep and delivery</a:t>
            </a:r>
          </a:p>
          <a:p>
            <a:pPr marL="457200" lvl="1" indent="0">
              <a:buFont typeface="Arial" panose="020B0604020202020204" pitchFamily="34" charset="0"/>
              <a:buNone/>
            </a:pPr>
            <a:r>
              <a:rPr lang="en-US" sz="1200" dirty="0"/>
              <a:t>Engagement touchpoints (office hours, open sessions)</a:t>
            </a:r>
          </a:p>
          <a:p>
            <a:pPr marL="457200" lvl="1" indent="0">
              <a:buFont typeface="Arial" panose="020B0604020202020204" pitchFamily="34" charset="0"/>
              <a:buNone/>
            </a:pPr>
            <a:r>
              <a:rPr lang="en-US" sz="1200" dirty="0"/>
              <a:t>Pulse checks and feedback loops</a:t>
            </a:r>
          </a:p>
          <a:p>
            <a:pPr marL="457200" lvl="1" indent="0">
              <a:buFont typeface="Arial" panose="020B0604020202020204" pitchFamily="34" charset="0"/>
              <a:buNone/>
            </a:pPr>
            <a:r>
              <a:rPr lang="en-US" sz="1200" dirty="0"/>
              <a:t>Usage monitoring and reporting</a:t>
            </a:r>
          </a:p>
          <a:p>
            <a:pPr marL="0" indent="0">
              <a:buFont typeface="Arial" panose="020B0604020202020204" pitchFamily="34" charset="0"/>
              <a:buNone/>
            </a:pPr>
            <a:r>
              <a:rPr lang="en-US" sz="1200" b="1" dirty="0"/>
              <a:t>Output format:</a:t>
            </a:r>
            <a:endParaRPr lang="en-US" sz="1200" dirty="0"/>
          </a:p>
          <a:p>
            <a:pPr marL="0" indent="0">
              <a:buFont typeface="Arial" panose="020B0604020202020204" pitchFamily="34" charset="0"/>
              <a:buNone/>
            </a:pPr>
            <a:r>
              <a:rPr lang="en-US" sz="1200" dirty="0"/>
              <a:t>Table format, visual, use my template for what I’m going towards</a:t>
            </a:r>
          </a:p>
          <a:p>
            <a:pPr marL="0" indent="0">
              <a:buFont typeface="Arial" panose="020B0604020202020204" pitchFamily="34" charset="0"/>
              <a:buNone/>
            </a:pPr>
            <a:r>
              <a:rPr lang="en-US" sz="1200" dirty="0"/>
              <a:t>Columns: Dates</a:t>
            </a:r>
          </a:p>
          <a:p>
            <a:pPr marL="0" indent="0">
              <a:buFont typeface="Arial" panose="020B0604020202020204" pitchFamily="34" charset="0"/>
              <a:buNone/>
            </a:pPr>
            <a:r>
              <a:rPr lang="en-US" sz="1200" dirty="0"/>
              <a:t>Rows: Swim Lane</a:t>
            </a:r>
          </a:p>
          <a:p>
            <a:pPr marL="0" indent="0">
              <a:buFont typeface="Arial" panose="020B0604020202020204" pitchFamily="34" charset="0"/>
              <a:buNone/>
            </a:pPr>
            <a:r>
              <a:rPr lang="en-US" sz="1200" dirty="0"/>
              <a:t>Cells: Audience | Activity</a:t>
            </a:r>
          </a:p>
          <a:p>
            <a:pPr marL="0" indent="0">
              <a:buFont typeface="Arial" panose="020B0604020202020204" pitchFamily="34" charset="0"/>
              <a:buNone/>
            </a:pPr>
            <a:r>
              <a:rPr lang="en-US" sz="1200" b="1" dirty="0"/>
              <a:t>Guidance:</a:t>
            </a:r>
            <a:endParaRPr lang="en-US" sz="1200" dirty="0"/>
          </a:p>
          <a:p>
            <a:pPr marL="0" indent="0">
              <a:buFont typeface="Arial" panose="020B0604020202020204" pitchFamily="34" charset="0"/>
              <a:buNone/>
            </a:pPr>
            <a:r>
              <a:rPr lang="en-US" sz="1200" dirty="0"/>
              <a:t>Optimize for clarity and flow, not perfection</a:t>
            </a:r>
          </a:p>
          <a:p>
            <a:pPr marL="0" indent="0">
              <a:buFont typeface="Arial" panose="020B0604020202020204" pitchFamily="34" charset="0"/>
              <a:buNone/>
            </a:pPr>
            <a:r>
              <a:rPr lang="en-US" sz="1200" dirty="0"/>
              <a:t>Call out where human judgment or iteration would likely be needed</a:t>
            </a:r>
          </a:p>
          <a:p>
            <a:pPr marL="0" indent="0">
              <a:buFont typeface="Arial" panose="020B0604020202020204" pitchFamily="34" charset="0"/>
              <a:buNone/>
            </a:pPr>
            <a:r>
              <a:rPr lang="en-US" sz="1200" dirty="0"/>
              <a:t>Treat this as a first draft meant to be refined with stakeholders</a:t>
            </a:r>
          </a:p>
          <a:p>
            <a:pPr marL="0" indent="0">
              <a:buFont typeface="Arial" panose="020B0604020202020204" pitchFamily="34" charset="0"/>
              <a:buNone/>
            </a:pPr>
            <a:endParaRPr lang="en-US" sz="1200" dirty="0"/>
          </a:p>
        </p:txBody>
      </p:sp>
      <p:sp>
        <p:nvSpPr>
          <p:cNvPr id="8" name="Slide Number Placeholder 5">
            <a:extLst>
              <a:ext uri="{FF2B5EF4-FFF2-40B4-BE49-F238E27FC236}">
                <a16:creationId xmlns:a16="http://schemas.microsoft.com/office/drawing/2014/main" id="{6AFC9980-4F9E-5F27-56C2-369D92299761}"/>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D9E86EA-E53D-4F9F-99A8-03D153F9CD51}" type="slidenum">
              <a:rPr lang="en-US" smtClean="0"/>
              <a:pPr/>
              <a:t>4</a:t>
            </a:fld>
            <a:endParaRPr lang="en-US" dirty="0"/>
          </a:p>
        </p:txBody>
      </p:sp>
      <p:sp>
        <p:nvSpPr>
          <p:cNvPr id="2" name="Rectangle 1">
            <a:extLst>
              <a:ext uri="{FF2B5EF4-FFF2-40B4-BE49-F238E27FC236}">
                <a16:creationId xmlns:a16="http://schemas.microsoft.com/office/drawing/2014/main" id="{4ACDB2FD-2901-95B6-41EB-AF0025015C06}"/>
              </a:ext>
            </a:extLst>
          </p:cNvPr>
          <p:cNvSpPr/>
          <p:nvPr/>
        </p:nvSpPr>
        <p:spPr>
          <a:xfrm>
            <a:off x="12192000" y="0"/>
            <a:ext cx="1773936" cy="654835"/>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Prompt</a:t>
            </a:r>
          </a:p>
        </p:txBody>
      </p:sp>
      <p:sp>
        <p:nvSpPr>
          <p:cNvPr id="3" name="TextBox 2">
            <a:extLst>
              <a:ext uri="{FF2B5EF4-FFF2-40B4-BE49-F238E27FC236}">
                <a16:creationId xmlns:a16="http://schemas.microsoft.com/office/drawing/2014/main" id="{41B9D310-C03F-3EB2-41C0-54A532E9799D}"/>
              </a:ext>
            </a:extLst>
          </p:cNvPr>
          <p:cNvSpPr txBox="1"/>
          <p:nvPr/>
        </p:nvSpPr>
        <p:spPr>
          <a:xfrm>
            <a:off x="7210271" y="6415802"/>
            <a:ext cx="3560179"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dirty="0">
                <a:solidFill>
                  <a:schemeClr val="tx1">
                    <a:lumMod val="50000"/>
                    <a:lumOff val="50000"/>
                  </a:schemeClr>
                </a:solidFill>
              </a:rPr>
              <a:t>© 2025 The Change Curiosity Lab. All rights reserved.</a:t>
            </a:r>
          </a:p>
        </p:txBody>
      </p:sp>
    </p:spTree>
    <p:extLst>
      <p:ext uri="{BB962C8B-B14F-4D97-AF65-F5344CB8AC3E}">
        <p14:creationId xmlns:p14="http://schemas.microsoft.com/office/powerpoint/2010/main" val="4197109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88BCF-F75D-04FC-DC59-A328C1DD1B6A}"/>
            </a:ext>
          </a:extLst>
        </p:cNvPr>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21EA0DEA-70D3-F581-9658-6C9261225FD1}"/>
              </a:ext>
            </a:extLst>
          </p:cNvPr>
          <p:cNvGraphicFramePr>
            <a:graphicFrameLocks noGrp="1"/>
          </p:cNvGraphicFramePr>
          <p:nvPr/>
        </p:nvGraphicFramePr>
        <p:xfrm>
          <a:off x="936729" y="85887"/>
          <a:ext cx="11035531" cy="679772"/>
        </p:xfrm>
        <a:graphic>
          <a:graphicData uri="http://schemas.openxmlformats.org/drawingml/2006/table">
            <a:tbl>
              <a:tblPr firstRow="1" bandRow="1">
                <a:tableStyleId>{5C22544A-7EE6-4342-B048-85BDC9FD1C3A}</a:tableStyleId>
              </a:tblPr>
              <a:tblGrid>
                <a:gridCol w="848887">
                  <a:extLst>
                    <a:ext uri="{9D8B030D-6E8A-4147-A177-3AD203B41FA5}">
                      <a16:colId xmlns:a16="http://schemas.microsoft.com/office/drawing/2014/main" val="2389120414"/>
                    </a:ext>
                  </a:extLst>
                </a:gridCol>
                <a:gridCol w="848887">
                  <a:extLst>
                    <a:ext uri="{9D8B030D-6E8A-4147-A177-3AD203B41FA5}">
                      <a16:colId xmlns:a16="http://schemas.microsoft.com/office/drawing/2014/main" val="2029085701"/>
                    </a:ext>
                  </a:extLst>
                </a:gridCol>
                <a:gridCol w="848887">
                  <a:extLst>
                    <a:ext uri="{9D8B030D-6E8A-4147-A177-3AD203B41FA5}">
                      <a16:colId xmlns:a16="http://schemas.microsoft.com/office/drawing/2014/main" val="2961955269"/>
                    </a:ext>
                  </a:extLst>
                </a:gridCol>
                <a:gridCol w="848887">
                  <a:extLst>
                    <a:ext uri="{9D8B030D-6E8A-4147-A177-3AD203B41FA5}">
                      <a16:colId xmlns:a16="http://schemas.microsoft.com/office/drawing/2014/main" val="3161472809"/>
                    </a:ext>
                  </a:extLst>
                </a:gridCol>
                <a:gridCol w="848887">
                  <a:extLst>
                    <a:ext uri="{9D8B030D-6E8A-4147-A177-3AD203B41FA5}">
                      <a16:colId xmlns:a16="http://schemas.microsoft.com/office/drawing/2014/main" val="1196181841"/>
                    </a:ext>
                  </a:extLst>
                </a:gridCol>
                <a:gridCol w="848887">
                  <a:extLst>
                    <a:ext uri="{9D8B030D-6E8A-4147-A177-3AD203B41FA5}">
                      <a16:colId xmlns:a16="http://schemas.microsoft.com/office/drawing/2014/main" val="2330457474"/>
                    </a:ext>
                  </a:extLst>
                </a:gridCol>
                <a:gridCol w="848887">
                  <a:extLst>
                    <a:ext uri="{9D8B030D-6E8A-4147-A177-3AD203B41FA5}">
                      <a16:colId xmlns:a16="http://schemas.microsoft.com/office/drawing/2014/main" val="675343500"/>
                    </a:ext>
                  </a:extLst>
                </a:gridCol>
                <a:gridCol w="848887">
                  <a:extLst>
                    <a:ext uri="{9D8B030D-6E8A-4147-A177-3AD203B41FA5}">
                      <a16:colId xmlns:a16="http://schemas.microsoft.com/office/drawing/2014/main" val="2270308758"/>
                    </a:ext>
                  </a:extLst>
                </a:gridCol>
                <a:gridCol w="848887">
                  <a:extLst>
                    <a:ext uri="{9D8B030D-6E8A-4147-A177-3AD203B41FA5}">
                      <a16:colId xmlns:a16="http://schemas.microsoft.com/office/drawing/2014/main" val="2687277962"/>
                    </a:ext>
                  </a:extLst>
                </a:gridCol>
                <a:gridCol w="848887">
                  <a:extLst>
                    <a:ext uri="{9D8B030D-6E8A-4147-A177-3AD203B41FA5}">
                      <a16:colId xmlns:a16="http://schemas.microsoft.com/office/drawing/2014/main" val="1065015214"/>
                    </a:ext>
                  </a:extLst>
                </a:gridCol>
                <a:gridCol w="848887">
                  <a:extLst>
                    <a:ext uri="{9D8B030D-6E8A-4147-A177-3AD203B41FA5}">
                      <a16:colId xmlns:a16="http://schemas.microsoft.com/office/drawing/2014/main" val="2167065462"/>
                    </a:ext>
                  </a:extLst>
                </a:gridCol>
                <a:gridCol w="848887">
                  <a:extLst>
                    <a:ext uri="{9D8B030D-6E8A-4147-A177-3AD203B41FA5}">
                      <a16:colId xmlns:a16="http://schemas.microsoft.com/office/drawing/2014/main" val="1236699862"/>
                    </a:ext>
                  </a:extLst>
                </a:gridCol>
                <a:gridCol w="848887">
                  <a:extLst>
                    <a:ext uri="{9D8B030D-6E8A-4147-A177-3AD203B41FA5}">
                      <a16:colId xmlns:a16="http://schemas.microsoft.com/office/drawing/2014/main" val="841928546"/>
                    </a:ext>
                  </a:extLst>
                </a:gridCol>
              </a:tblGrid>
              <a:tr h="314012">
                <a:tc gridSpan="4">
                  <a:txBody>
                    <a:bodyPr/>
                    <a:lstStyle/>
                    <a:p>
                      <a:pPr algn="ctr"/>
                      <a:r>
                        <a:rPr lang="en-US" sz="1400" dirty="0"/>
                        <a:t>January 2026</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sz="1400" dirty="0"/>
                        <a:t>February 2026</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5">
                  <a:txBody>
                    <a:bodyPr/>
                    <a:lstStyle/>
                    <a:p>
                      <a:pPr algn="ctr"/>
                      <a:r>
                        <a:rPr lang="en-US" sz="1400" dirty="0"/>
                        <a:t>March 2026</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773244924"/>
                  </a:ext>
                </a:extLst>
              </a:tr>
              <a:tr h="335519">
                <a:tc>
                  <a:txBody>
                    <a:bodyPr/>
                    <a:lstStyle/>
                    <a:p>
                      <a:pPr algn="ctr"/>
                      <a:r>
                        <a:rPr lang="en-US" sz="900" dirty="0"/>
                        <a:t>Week of</a:t>
                      </a:r>
                    </a:p>
                    <a:p>
                      <a:pPr algn="ctr"/>
                      <a:r>
                        <a:rPr lang="en-US" sz="900" dirty="0"/>
                        <a:t>1/5</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1/12</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1/19</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1/26</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2/2</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2/9</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2/16</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2/23</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3/2</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3/9</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3/16</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3/23</a:t>
                      </a:r>
                    </a:p>
                  </a:txBody>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Week of</a:t>
                      </a:r>
                    </a:p>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Gill Sans MT" panose="020B0502020104020203"/>
                          <a:ea typeface="+mn-ea"/>
                          <a:cs typeface="+mn-cs"/>
                        </a:rPr>
                        <a:t>3/30</a:t>
                      </a:r>
                    </a:p>
                  </a:txBody>
                  <a:tcPr/>
                </a:tc>
                <a:extLst>
                  <a:ext uri="{0D108BD9-81ED-4DB2-BD59-A6C34878D82A}">
                    <a16:rowId xmlns:a16="http://schemas.microsoft.com/office/drawing/2014/main" val="3275419759"/>
                  </a:ext>
                </a:extLst>
              </a:tr>
            </a:tbl>
          </a:graphicData>
        </a:graphic>
      </p:graphicFrame>
      <p:sp>
        <p:nvSpPr>
          <p:cNvPr id="8" name="TextBox 7">
            <a:extLst>
              <a:ext uri="{FF2B5EF4-FFF2-40B4-BE49-F238E27FC236}">
                <a16:creationId xmlns:a16="http://schemas.microsoft.com/office/drawing/2014/main" id="{90C27DCB-B80B-CD5B-76F3-3DE37516ECDB}"/>
              </a:ext>
            </a:extLst>
          </p:cNvPr>
          <p:cNvSpPr txBox="1"/>
          <p:nvPr/>
        </p:nvSpPr>
        <p:spPr>
          <a:xfrm>
            <a:off x="104909" y="968834"/>
            <a:ext cx="831820" cy="415498"/>
          </a:xfrm>
          <a:prstGeom prst="rect">
            <a:avLst/>
          </a:prstGeom>
          <a:noFill/>
        </p:spPr>
        <p:txBody>
          <a:bodyPr wrap="square" rtlCol="0">
            <a:spAutoFit/>
          </a:bodyPr>
          <a:lstStyle/>
          <a:p>
            <a:pPr marL="0" marR="0" lvl="0" indent="0" algn="l"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Project </a:t>
            </a:r>
          </a:p>
          <a:p>
            <a:pPr marL="0" marR="0" lvl="0" indent="0" algn="l"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Milestones</a:t>
            </a:r>
          </a:p>
        </p:txBody>
      </p:sp>
      <p:grpSp>
        <p:nvGrpSpPr>
          <p:cNvPr id="46" name="Group 45">
            <a:extLst>
              <a:ext uri="{FF2B5EF4-FFF2-40B4-BE49-F238E27FC236}">
                <a16:creationId xmlns:a16="http://schemas.microsoft.com/office/drawing/2014/main" id="{C799442D-9B2B-C810-B023-4A4B12F69EFE}"/>
              </a:ext>
            </a:extLst>
          </p:cNvPr>
          <p:cNvGrpSpPr>
            <a:grpSpLocks noGrp="1" noUngrp="1" noRot="1" noMove="1" noResize="1"/>
          </p:cNvGrpSpPr>
          <p:nvPr/>
        </p:nvGrpSpPr>
        <p:grpSpPr>
          <a:xfrm>
            <a:off x="118022" y="1552410"/>
            <a:ext cx="11929730" cy="975655"/>
            <a:chOff x="118022" y="1552410"/>
            <a:chExt cx="11929730" cy="975655"/>
          </a:xfrm>
          <a:solidFill>
            <a:schemeClr val="tx2">
              <a:lumMod val="10000"/>
              <a:lumOff val="90000"/>
            </a:schemeClr>
          </a:solidFill>
        </p:grpSpPr>
        <p:sp>
          <p:nvSpPr>
            <p:cNvPr id="3" name="Rectangle: Rounded Corners 2">
              <a:extLst>
                <a:ext uri="{FF2B5EF4-FFF2-40B4-BE49-F238E27FC236}">
                  <a16:creationId xmlns:a16="http://schemas.microsoft.com/office/drawing/2014/main" id="{5C248611-9767-32E9-8D60-00A65FB52D62}"/>
                </a:ext>
              </a:extLst>
            </p:cNvPr>
            <p:cNvSpPr>
              <a:spLocks noGrp="1" noRot="1" noMove="1" noResize="1" noEditPoints="1" noAdjustHandles="1" noChangeArrowheads="1" noChangeShapeType="1"/>
            </p:cNvSpPr>
            <p:nvPr/>
          </p:nvSpPr>
          <p:spPr>
            <a:xfrm>
              <a:off x="118022" y="1552413"/>
              <a:ext cx="11929730" cy="975652"/>
            </a:xfrm>
            <a:prstGeom prst="round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2" name="TextBox 21">
              <a:extLst>
                <a:ext uri="{FF2B5EF4-FFF2-40B4-BE49-F238E27FC236}">
                  <a16:creationId xmlns:a16="http://schemas.microsoft.com/office/drawing/2014/main" id="{833DD736-1AB9-0E66-7D8D-D55509E0946E}"/>
                </a:ext>
              </a:extLst>
            </p:cNvPr>
            <p:cNvSpPr txBox="1">
              <a:spLocks noGrp="1" noRot="1" noMove="1" noResize="1" noEditPoints="1" noAdjustHandles="1" noChangeArrowheads="1" noChangeShapeType="1"/>
            </p:cNvSpPr>
            <p:nvPr/>
          </p:nvSpPr>
          <p:spPr>
            <a:xfrm rot="16200000">
              <a:off x="-161233" y="1909432"/>
              <a:ext cx="975654" cy="261610"/>
            </a:xfrm>
            <a:prstGeom prst="rect">
              <a:avLst/>
            </a:prstGeom>
            <a:grp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Comms</a:t>
              </a:r>
            </a:p>
          </p:txBody>
        </p:sp>
      </p:grpSp>
      <p:grpSp>
        <p:nvGrpSpPr>
          <p:cNvPr id="50" name="Group 49">
            <a:extLst>
              <a:ext uri="{FF2B5EF4-FFF2-40B4-BE49-F238E27FC236}">
                <a16:creationId xmlns:a16="http://schemas.microsoft.com/office/drawing/2014/main" id="{175C949D-65D5-1BAB-415A-AA7C3983D793}"/>
              </a:ext>
            </a:extLst>
          </p:cNvPr>
          <p:cNvGrpSpPr>
            <a:grpSpLocks noGrp="1" noUngrp="1" noRot="1" noMove="1" noResize="1"/>
          </p:cNvGrpSpPr>
          <p:nvPr/>
        </p:nvGrpSpPr>
        <p:grpSpPr>
          <a:xfrm>
            <a:off x="118022" y="2603929"/>
            <a:ext cx="11929730" cy="975655"/>
            <a:chOff x="118022" y="2603929"/>
            <a:chExt cx="11929730" cy="975655"/>
          </a:xfrm>
        </p:grpSpPr>
        <p:sp>
          <p:nvSpPr>
            <p:cNvPr id="4" name="Rectangle: Rounded Corners 3">
              <a:extLst>
                <a:ext uri="{FF2B5EF4-FFF2-40B4-BE49-F238E27FC236}">
                  <a16:creationId xmlns:a16="http://schemas.microsoft.com/office/drawing/2014/main" id="{1811E8F1-859F-234B-B02F-8905A94B3213}"/>
                </a:ext>
              </a:extLst>
            </p:cNvPr>
            <p:cNvSpPr>
              <a:spLocks noGrp="1" noRot="1" noMove="1" noResize="1" noEditPoints="1" noAdjustHandles="1" noChangeArrowheads="1" noChangeShapeType="1"/>
            </p:cNvSpPr>
            <p:nvPr/>
          </p:nvSpPr>
          <p:spPr>
            <a:xfrm>
              <a:off x="118022" y="2603932"/>
              <a:ext cx="11929730" cy="975652"/>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3" name="TextBox 22">
              <a:extLst>
                <a:ext uri="{FF2B5EF4-FFF2-40B4-BE49-F238E27FC236}">
                  <a16:creationId xmlns:a16="http://schemas.microsoft.com/office/drawing/2014/main" id="{DD2A5362-7A5F-C938-AB67-E2FED4B329BB}"/>
                </a:ext>
              </a:extLst>
            </p:cNvPr>
            <p:cNvSpPr txBox="1">
              <a:spLocks noGrp="1" noRot="1" noMove="1" noResize="1" noEditPoints="1" noAdjustHandles="1" noChangeArrowheads="1" noChangeShapeType="1"/>
            </p:cNvSpPr>
            <p:nvPr/>
          </p:nvSpPr>
          <p:spPr>
            <a:xfrm rot="16200000">
              <a:off x="-161234" y="2960951"/>
              <a:ext cx="975654"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Training</a:t>
              </a:r>
            </a:p>
          </p:txBody>
        </p:sp>
      </p:grpSp>
      <p:grpSp>
        <p:nvGrpSpPr>
          <p:cNvPr id="49" name="Group 48">
            <a:extLst>
              <a:ext uri="{FF2B5EF4-FFF2-40B4-BE49-F238E27FC236}">
                <a16:creationId xmlns:a16="http://schemas.microsoft.com/office/drawing/2014/main" id="{3DC31CC0-B784-3880-F12F-234E9CB1DC36}"/>
              </a:ext>
            </a:extLst>
          </p:cNvPr>
          <p:cNvGrpSpPr>
            <a:grpSpLocks noGrp="1" noUngrp="1" noRot="1" noMove="1" noResize="1"/>
          </p:cNvGrpSpPr>
          <p:nvPr/>
        </p:nvGrpSpPr>
        <p:grpSpPr>
          <a:xfrm>
            <a:off x="118022" y="3655449"/>
            <a:ext cx="11929730" cy="975654"/>
            <a:chOff x="118022" y="3655449"/>
            <a:chExt cx="11929730" cy="975654"/>
          </a:xfrm>
        </p:grpSpPr>
        <p:sp>
          <p:nvSpPr>
            <p:cNvPr id="5" name="Rectangle: Rounded Corners 4">
              <a:extLst>
                <a:ext uri="{FF2B5EF4-FFF2-40B4-BE49-F238E27FC236}">
                  <a16:creationId xmlns:a16="http://schemas.microsoft.com/office/drawing/2014/main" id="{078C07D5-540F-33B8-949E-26E652397C02}"/>
                </a:ext>
              </a:extLst>
            </p:cNvPr>
            <p:cNvSpPr>
              <a:spLocks noGrp="1" noRot="1" noMove="1" noResize="1" noEditPoints="1" noAdjustHandles="1" noChangeArrowheads="1" noChangeShapeType="1"/>
            </p:cNvSpPr>
            <p:nvPr/>
          </p:nvSpPr>
          <p:spPr>
            <a:xfrm>
              <a:off x="118022" y="3655451"/>
              <a:ext cx="11929730" cy="975652"/>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4" name="TextBox 23">
              <a:extLst>
                <a:ext uri="{FF2B5EF4-FFF2-40B4-BE49-F238E27FC236}">
                  <a16:creationId xmlns:a16="http://schemas.microsoft.com/office/drawing/2014/main" id="{EF3A5FB5-6A25-2E87-7335-FE729B2C6BFB}"/>
                </a:ext>
              </a:extLst>
            </p:cNvPr>
            <p:cNvSpPr txBox="1">
              <a:spLocks noGrp="1" noRot="1" noMove="1" noResize="1" noEditPoints="1" noAdjustHandles="1" noChangeArrowheads="1" noChangeShapeType="1"/>
            </p:cNvSpPr>
            <p:nvPr/>
          </p:nvSpPr>
          <p:spPr>
            <a:xfrm rot="16200000">
              <a:off x="-161233" y="4012471"/>
              <a:ext cx="975653"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Engagement</a:t>
              </a:r>
            </a:p>
          </p:txBody>
        </p:sp>
      </p:grpSp>
      <p:grpSp>
        <p:nvGrpSpPr>
          <p:cNvPr id="47" name="Group 46">
            <a:extLst>
              <a:ext uri="{FF2B5EF4-FFF2-40B4-BE49-F238E27FC236}">
                <a16:creationId xmlns:a16="http://schemas.microsoft.com/office/drawing/2014/main" id="{953ABD81-C179-7DBD-86BE-8BFA5B152351}"/>
              </a:ext>
            </a:extLst>
          </p:cNvPr>
          <p:cNvGrpSpPr>
            <a:grpSpLocks noGrp="1" noUngrp="1" noRot="1" noMove="1" noResize="1"/>
          </p:cNvGrpSpPr>
          <p:nvPr/>
        </p:nvGrpSpPr>
        <p:grpSpPr>
          <a:xfrm>
            <a:off x="118022" y="5758489"/>
            <a:ext cx="11929730" cy="975653"/>
            <a:chOff x="118022" y="5758489"/>
            <a:chExt cx="11929730" cy="975653"/>
          </a:xfrm>
        </p:grpSpPr>
        <p:sp>
          <p:nvSpPr>
            <p:cNvPr id="26" name="Rectangle: Rounded Corners 25">
              <a:extLst>
                <a:ext uri="{FF2B5EF4-FFF2-40B4-BE49-F238E27FC236}">
                  <a16:creationId xmlns:a16="http://schemas.microsoft.com/office/drawing/2014/main" id="{769A56A6-65B5-CE25-41FF-68DFD3923068}"/>
                </a:ext>
              </a:extLst>
            </p:cNvPr>
            <p:cNvSpPr>
              <a:spLocks noGrp="1" noRot="1" noMove="1" noResize="1" noEditPoints="1" noAdjustHandles="1" noChangeArrowheads="1" noChangeShapeType="1"/>
            </p:cNvSpPr>
            <p:nvPr/>
          </p:nvSpPr>
          <p:spPr>
            <a:xfrm>
              <a:off x="118022" y="5758490"/>
              <a:ext cx="11929730" cy="975652"/>
            </a:xfrm>
            <a:prstGeom prst="round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5" name="TextBox 24">
              <a:extLst>
                <a:ext uri="{FF2B5EF4-FFF2-40B4-BE49-F238E27FC236}">
                  <a16:creationId xmlns:a16="http://schemas.microsoft.com/office/drawing/2014/main" id="{4CC09F9B-78D8-B463-2E45-C7A2B22AB3B6}"/>
                </a:ext>
              </a:extLst>
            </p:cNvPr>
            <p:cNvSpPr txBox="1">
              <a:spLocks noGrp="1" noRot="1" noMove="1" noResize="1" noEditPoints="1" noAdjustHandles="1" noChangeArrowheads="1" noChangeShapeType="1"/>
            </p:cNvSpPr>
            <p:nvPr/>
          </p:nvSpPr>
          <p:spPr>
            <a:xfrm rot="16200000">
              <a:off x="-161233" y="6115510"/>
              <a:ext cx="975651"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Measurement</a:t>
              </a:r>
            </a:p>
          </p:txBody>
        </p:sp>
      </p:grpSp>
      <p:grpSp>
        <p:nvGrpSpPr>
          <p:cNvPr id="48" name="Group 47">
            <a:extLst>
              <a:ext uri="{FF2B5EF4-FFF2-40B4-BE49-F238E27FC236}">
                <a16:creationId xmlns:a16="http://schemas.microsoft.com/office/drawing/2014/main" id="{290E6D4A-DFCC-BDEF-B30F-4865A1775DB6}"/>
              </a:ext>
            </a:extLst>
          </p:cNvPr>
          <p:cNvGrpSpPr>
            <a:grpSpLocks noGrp="1" noUngrp="1" noRot="1" noMove="1" noResize="1"/>
          </p:cNvGrpSpPr>
          <p:nvPr/>
        </p:nvGrpSpPr>
        <p:grpSpPr>
          <a:xfrm>
            <a:off x="118022" y="4706969"/>
            <a:ext cx="11929730" cy="975653"/>
            <a:chOff x="118022" y="4706969"/>
            <a:chExt cx="11929730" cy="975653"/>
          </a:xfrm>
        </p:grpSpPr>
        <p:sp>
          <p:nvSpPr>
            <p:cNvPr id="18" name="Rectangle: Rounded Corners 17">
              <a:extLst>
                <a:ext uri="{FF2B5EF4-FFF2-40B4-BE49-F238E27FC236}">
                  <a16:creationId xmlns:a16="http://schemas.microsoft.com/office/drawing/2014/main" id="{6F14EA6F-2C6F-81D4-0293-00997C7E15A6}"/>
                </a:ext>
              </a:extLst>
            </p:cNvPr>
            <p:cNvSpPr>
              <a:spLocks noGrp="1" noRot="1" noMove="1" noResize="1" noEditPoints="1" noAdjustHandles="1" noChangeArrowheads="1" noChangeShapeType="1"/>
            </p:cNvSpPr>
            <p:nvPr/>
          </p:nvSpPr>
          <p:spPr>
            <a:xfrm>
              <a:off x="118022" y="4706970"/>
              <a:ext cx="11929730" cy="975652"/>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7" name="TextBox 26">
              <a:extLst>
                <a:ext uri="{FF2B5EF4-FFF2-40B4-BE49-F238E27FC236}">
                  <a16:creationId xmlns:a16="http://schemas.microsoft.com/office/drawing/2014/main" id="{C11B5F39-972E-BC13-1BDD-BB0907641BBE}"/>
                </a:ext>
              </a:extLst>
            </p:cNvPr>
            <p:cNvSpPr txBox="1">
              <a:spLocks noGrp="1" noRot="1" noMove="1" noResize="1" noEditPoints="1" noAdjustHandles="1" noChangeArrowheads="1" noChangeShapeType="1"/>
            </p:cNvSpPr>
            <p:nvPr/>
          </p:nvSpPr>
          <p:spPr>
            <a:xfrm rot="16200000">
              <a:off x="-161232" y="5063991"/>
              <a:ext cx="975653" cy="261610"/>
            </a:xfrm>
            <a:prstGeom prst="rect">
              <a:avLst/>
            </a:prstGeom>
            <a:noFill/>
          </p:spPr>
          <p:txBody>
            <a:bodyPr wrap="square" rtlCol="0" anchor="ctr">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Gill Sans MT" panose="020B0502020104020203"/>
                  <a:ea typeface="+mn-ea"/>
                  <a:cs typeface="+mn-cs"/>
                </a:rPr>
                <a:t>Feedback</a:t>
              </a:r>
            </a:p>
          </p:txBody>
        </p:sp>
      </p:grpSp>
      <p:cxnSp>
        <p:nvCxnSpPr>
          <p:cNvPr id="61" name="Straight Connector 60">
            <a:extLst>
              <a:ext uri="{FF2B5EF4-FFF2-40B4-BE49-F238E27FC236}">
                <a16:creationId xmlns:a16="http://schemas.microsoft.com/office/drawing/2014/main" id="{9FC4A4CA-2941-B1BE-B659-A8E0DCCF4BEA}"/>
              </a:ext>
            </a:extLst>
          </p:cNvPr>
          <p:cNvCxnSpPr>
            <a:cxnSpLocks noGrp="1" noRot="1" noMove="1" noResize="1" noEditPoints="1" noAdjustHandles="1" noChangeArrowheads="1" noChangeShapeType="1"/>
          </p:cNvCxnSpPr>
          <p:nvPr/>
        </p:nvCxnSpPr>
        <p:spPr>
          <a:xfrm>
            <a:off x="1782781"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EC9BB52-C178-E518-3A8E-03598170D2C9}"/>
              </a:ext>
            </a:extLst>
          </p:cNvPr>
          <p:cNvCxnSpPr>
            <a:cxnSpLocks noGrp="1" noRot="1" noMove="1" noResize="1" noEditPoints="1" noAdjustHandles="1" noChangeArrowheads="1" noChangeShapeType="1"/>
          </p:cNvCxnSpPr>
          <p:nvPr/>
        </p:nvCxnSpPr>
        <p:spPr>
          <a:xfrm>
            <a:off x="2634548"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3414A71-A357-DAD2-2EB1-4D7F9A9E803F}"/>
              </a:ext>
            </a:extLst>
          </p:cNvPr>
          <p:cNvCxnSpPr>
            <a:cxnSpLocks noGrp="1" noRot="1" noMove="1" noResize="1" noEditPoints="1" noAdjustHandles="1" noChangeArrowheads="1" noChangeShapeType="1"/>
          </p:cNvCxnSpPr>
          <p:nvPr/>
        </p:nvCxnSpPr>
        <p:spPr>
          <a:xfrm>
            <a:off x="348674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C4CC6EE-1FC2-013A-1281-A10445AF8829}"/>
              </a:ext>
            </a:extLst>
          </p:cNvPr>
          <p:cNvCxnSpPr>
            <a:cxnSpLocks noGrp="1" noRot="1" noMove="1" noResize="1" noEditPoints="1" noAdjustHandles="1" noChangeArrowheads="1" noChangeShapeType="1"/>
          </p:cNvCxnSpPr>
          <p:nvPr/>
        </p:nvCxnSpPr>
        <p:spPr>
          <a:xfrm>
            <a:off x="4332681"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97ED88E-6189-599A-0883-F4DDC7B8749F}"/>
              </a:ext>
            </a:extLst>
          </p:cNvPr>
          <p:cNvCxnSpPr>
            <a:cxnSpLocks noGrp="1" noRot="1" noMove="1" noResize="1" noEditPoints="1" noAdjustHandles="1" noChangeArrowheads="1" noChangeShapeType="1"/>
          </p:cNvCxnSpPr>
          <p:nvPr/>
        </p:nvCxnSpPr>
        <p:spPr>
          <a:xfrm>
            <a:off x="5184461"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2FF219E-FC65-3E79-6955-D89106949A96}"/>
              </a:ext>
            </a:extLst>
          </p:cNvPr>
          <p:cNvCxnSpPr>
            <a:cxnSpLocks noGrp="1" noRot="1" noMove="1" noResize="1" noEditPoints="1" noAdjustHandles="1" noChangeArrowheads="1" noChangeShapeType="1"/>
          </p:cNvCxnSpPr>
          <p:nvPr/>
        </p:nvCxnSpPr>
        <p:spPr>
          <a:xfrm>
            <a:off x="602871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6EFD8D53-B314-8E6E-A13E-7ED17946C74E}"/>
              </a:ext>
            </a:extLst>
          </p:cNvPr>
          <p:cNvCxnSpPr>
            <a:cxnSpLocks noGrp="1" noRot="1" noMove="1" noResize="1" noEditPoints="1" noAdjustHandles="1" noChangeArrowheads="1" noChangeShapeType="1"/>
          </p:cNvCxnSpPr>
          <p:nvPr/>
        </p:nvCxnSpPr>
        <p:spPr>
          <a:xfrm>
            <a:off x="6880294"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EB9DA93-DA61-674A-3F5D-58F941F2F109}"/>
              </a:ext>
            </a:extLst>
          </p:cNvPr>
          <p:cNvCxnSpPr>
            <a:cxnSpLocks noGrp="1" noRot="1" noMove="1" noResize="1" noEditPoints="1" noAdjustHandles="1" noChangeArrowheads="1" noChangeShapeType="1"/>
          </p:cNvCxnSpPr>
          <p:nvPr/>
        </p:nvCxnSpPr>
        <p:spPr>
          <a:xfrm>
            <a:off x="772733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C72AD94-B83D-D374-40B9-FE4ABA2639F8}"/>
              </a:ext>
            </a:extLst>
          </p:cNvPr>
          <p:cNvCxnSpPr>
            <a:cxnSpLocks noGrp="1" noRot="1" noMove="1" noResize="1" noEditPoints="1" noAdjustHandles="1" noChangeArrowheads="1" noChangeShapeType="1"/>
          </p:cNvCxnSpPr>
          <p:nvPr/>
        </p:nvCxnSpPr>
        <p:spPr>
          <a:xfrm>
            <a:off x="857506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55AB089-2A95-C90B-05E5-FD0C4976112A}"/>
              </a:ext>
            </a:extLst>
          </p:cNvPr>
          <p:cNvCxnSpPr>
            <a:cxnSpLocks noGrp="1" noRot="1" noMove="1" noResize="1" noEditPoints="1" noAdjustHandles="1" noChangeArrowheads="1" noChangeShapeType="1"/>
          </p:cNvCxnSpPr>
          <p:nvPr/>
        </p:nvCxnSpPr>
        <p:spPr>
          <a:xfrm>
            <a:off x="942686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E89C1E09-D92B-A20C-631C-764086ACA469}"/>
              </a:ext>
            </a:extLst>
          </p:cNvPr>
          <p:cNvCxnSpPr>
            <a:cxnSpLocks noGrp="1" noRot="1" noMove="1" noResize="1" noEditPoints="1" noAdjustHandles="1" noChangeArrowheads="1" noChangeShapeType="1"/>
          </p:cNvCxnSpPr>
          <p:nvPr/>
        </p:nvCxnSpPr>
        <p:spPr>
          <a:xfrm>
            <a:off x="1027368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E9163931-DF00-47E4-37A5-EB48D4786CD4}"/>
              </a:ext>
            </a:extLst>
          </p:cNvPr>
          <p:cNvCxnSpPr>
            <a:cxnSpLocks noGrp="1" noRot="1" noMove="1" noResize="1" noEditPoints="1" noAdjustHandles="1" noChangeArrowheads="1" noChangeShapeType="1"/>
          </p:cNvCxnSpPr>
          <p:nvPr/>
        </p:nvCxnSpPr>
        <p:spPr>
          <a:xfrm>
            <a:off x="11124587"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04B7F36-32BE-4633-5211-83FD1CC97359}"/>
              </a:ext>
            </a:extLst>
          </p:cNvPr>
          <p:cNvCxnSpPr>
            <a:cxnSpLocks noGrp="1" noRot="1" noMove="1" noResize="1" noEditPoints="1" noAdjustHandles="1" noChangeArrowheads="1" noChangeShapeType="1"/>
          </p:cNvCxnSpPr>
          <p:nvPr/>
        </p:nvCxnSpPr>
        <p:spPr>
          <a:xfrm>
            <a:off x="1196847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477ABCBE-1617-CE51-1AAF-E3D9DB72D2B2}"/>
              </a:ext>
            </a:extLst>
          </p:cNvPr>
          <p:cNvCxnSpPr>
            <a:cxnSpLocks noGrp="1" noRot="1" noMove="1" noResize="1" noEditPoints="1" noAdjustHandles="1" noChangeArrowheads="1" noChangeShapeType="1"/>
          </p:cNvCxnSpPr>
          <p:nvPr/>
        </p:nvCxnSpPr>
        <p:spPr>
          <a:xfrm>
            <a:off x="943872" y="740722"/>
            <a:ext cx="0" cy="59684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EB70E6B1-C553-1216-3857-17D848FA5A77}"/>
              </a:ext>
            </a:extLst>
          </p:cNvPr>
          <p:cNvGrpSpPr/>
          <p:nvPr/>
        </p:nvGrpSpPr>
        <p:grpSpPr>
          <a:xfrm>
            <a:off x="7300095" y="796363"/>
            <a:ext cx="686863" cy="759961"/>
            <a:chOff x="4312566" y="837195"/>
            <a:chExt cx="686863" cy="759961"/>
          </a:xfrm>
        </p:grpSpPr>
        <p:sp>
          <p:nvSpPr>
            <p:cNvPr id="9" name="Star: 5 Points 8">
              <a:extLst>
                <a:ext uri="{FF2B5EF4-FFF2-40B4-BE49-F238E27FC236}">
                  <a16:creationId xmlns:a16="http://schemas.microsoft.com/office/drawing/2014/main" id="{CD91AD5B-AB96-88A7-E3D1-D6F263131526}"/>
                </a:ext>
              </a:extLst>
            </p:cNvPr>
            <p:cNvSpPr/>
            <p:nvPr/>
          </p:nvSpPr>
          <p:spPr>
            <a:xfrm>
              <a:off x="4550735" y="837195"/>
              <a:ext cx="182880" cy="182880"/>
            </a:xfrm>
            <a:prstGeom prst="star5">
              <a:avLst/>
            </a:prstGeom>
            <a:solidFill>
              <a:srgbClr val="FFFF00"/>
            </a:solidFill>
            <a:ln>
              <a:solidFill>
                <a:srgbClr val="FFC0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0" name="TextBox 9">
              <a:extLst>
                <a:ext uri="{FF2B5EF4-FFF2-40B4-BE49-F238E27FC236}">
                  <a16:creationId xmlns:a16="http://schemas.microsoft.com/office/drawing/2014/main" id="{86132744-47BC-A4E1-183B-E19E33DFAB79}"/>
                </a:ext>
              </a:extLst>
            </p:cNvPr>
            <p:cNvSpPr txBox="1"/>
            <p:nvPr/>
          </p:nvSpPr>
          <p:spPr>
            <a:xfrm>
              <a:off x="4312566" y="1020075"/>
              <a:ext cx="686863" cy="577081"/>
            </a:xfrm>
            <a:prstGeom prst="rect">
              <a:avLst/>
            </a:prstGeom>
            <a:noFill/>
          </p:spPr>
          <p:txBody>
            <a:bodyPr wrap="square" rtlCol="0">
              <a:spAutoFit/>
            </a:bodyPr>
            <a:lstStyle/>
            <a:p>
              <a:pPr lvl="0" algn="ctr" defTabSz="429793">
                <a:defRPr/>
              </a:pPr>
              <a:r>
                <a:rPr lang="en-US" sz="1050" b="1" dirty="0">
                  <a:solidFill>
                    <a:srgbClr val="000000"/>
                  </a:solidFill>
                  <a:latin typeface="Gill Sans MT" panose="020B0502020104020203"/>
                </a:rPr>
                <a:t>2/27</a:t>
              </a:r>
            </a:p>
            <a:p>
              <a:pPr lvl="0" algn="ctr" defTabSz="429793">
                <a:defRPr/>
              </a:pPr>
              <a:r>
                <a:rPr lang="en-US" sz="1050" dirty="0">
                  <a:solidFill>
                    <a:srgbClr val="000000"/>
                  </a:solidFill>
                  <a:latin typeface="Gill Sans MT" panose="020B0502020104020203"/>
                </a:rPr>
                <a:t>Group 2 Go Live</a:t>
              </a:r>
            </a:p>
          </p:txBody>
        </p:sp>
      </p:grpSp>
      <p:grpSp>
        <p:nvGrpSpPr>
          <p:cNvPr id="12" name="Group 11">
            <a:extLst>
              <a:ext uri="{FF2B5EF4-FFF2-40B4-BE49-F238E27FC236}">
                <a16:creationId xmlns:a16="http://schemas.microsoft.com/office/drawing/2014/main" id="{058E797B-1C41-8FD7-735E-2E67C93A7C68}"/>
              </a:ext>
            </a:extLst>
          </p:cNvPr>
          <p:cNvGrpSpPr/>
          <p:nvPr/>
        </p:nvGrpSpPr>
        <p:grpSpPr>
          <a:xfrm>
            <a:off x="3785498" y="796363"/>
            <a:ext cx="686863" cy="759961"/>
            <a:chOff x="4312566" y="837195"/>
            <a:chExt cx="686863" cy="759961"/>
          </a:xfrm>
        </p:grpSpPr>
        <p:sp>
          <p:nvSpPr>
            <p:cNvPr id="13" name="Star: 5 Points 12">
              <a:extLst>
                <a:ext uri="{FF2B5EF4-FFF2-40B4-BE49-F238E27FC236}">
                  <a16:creationId xmlns:a16="http://schemas.microsoft.com/office/drawing/2014/main" id="{4138E62E-CA21-CDD1-F4B2-B3798D5B941C}"/>
                </a:ext>
              </a:extLst>
            </p:cNvPr>
            <p:cNvSpPr/>
            <p:nvPr/>
          </p:nvSpPr>
          <p:spPr>
            <a:xfrm>
              <a:off x="4550735" y="837195"/>
              <a:ext cx="182880" cy="182880"/>
            </a:xfrm>
            <a:prstGeom prst="star5">
              <a:avLst/>
            </a:prstGeom>
            <a:solidFill>
              <a:srgbClr val="FFFF00"/>
            </a:solidFill>
            <a:ln>
              <a:solidFill>
                <a:srgbClr val="FFC0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4" name="TextBox 13">
              <a:extLst>
                <a:ext uri="{FF2B5EF4-FFF2-40B4-BE49-F238E27FC236}">
                  <a16:creationId xmlns:a16="http://schemas.microsoft.com/office/drawing/2014/main" id="{6ED7C288-398D-A956-0CC6-76A6A82DD8FB}"/>
                </a:ext>
              </a:extLst>
            </p:cNvPr>
            <p:cNvSpPr txBox="1"/>
            <p:nvPr/>
          </p:nvSpPr>
          <p:spPr>
            <a:xfrm>
              <a:off x="4312566" y="1020075"/>
              <a:ext cx="686863"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b="1" dirty="0">
                  <a:solidFill>
                    <a:srgbClr val="000000"/>
                  </a:solidFill>
                  <a:latin typeface="Gill Sans MT" panose="020B0502020104020203"/>
                </a:rPr>
                <a:t>1/30</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a:t>
              </a:r>
              <a:r>
                <a:rPr lang="en-US" sz="1050" dirty="0">
                  <a:solidFill>
                    <a:srgbClr val="000000"/>
                  </a:solidFill>
                  <a:latin typeface="Gill Sans MT" panose="020B0502020104020203"/>
                </a:rPr>
                <a:t>1 </a:t>
              </a: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Go Live</a:t>
              </a:r>
            </a:p>
          </p:txBody>
        </p:sp>
      </p:grpSp>
      <p:grpSp>
        <p:nvGrpSpPr>
          <p:cNvPr id="15" name="Group 14">
            <a:extLst>
              <a:ext uri="{FF2B5EF4-FFF2-40B4-BE49-F238E27FC236}">
                <a16:creationId xmlns:a16="http://schemas.microsoft.com/office/drawing/2014/main" id="{4356BCEC-6FEE-E94C-CB88-8979E3097DE8}"/>
              </a:ext>
            </a:extLst>
          </p:cNvPr>
          <p:cNvGrpSpPr/>
          <p:nvPr/>
        </p:nvGrpSpPr>
        <p:grpSpPr>
          <a:xfrm>
            <a:off x="10655773" y="796363"/>
            <a:ext cx="686863" cy="759961"/>
            <a:chOff x="4312566" y="837195"/>
            <a:chExt cx="686863" cy="759961"/>
          </a:xfrm>
        </p:grpSpPr>
        <p:sp>
          <p:nvSpPr>
            <p:cNvPr id="16" name="Star: 5 Points 15">
              <a:extLst>
                <a:ext uri="{FF2B5EF4-FFF2-40B4-BE49-F238E27FC236}">
                  <a16:creationId xmlns:a16="http://schemas.microsoft.com/office/drawing/2014/main" id="{45817DC3-D633-4B6E-1F99-923415BC9028}"/>
                </a:ext>
              </a:extLst>
            </p:cNvPr>
            <p:cNvSpPr/>
            <p:nvPr/>
          </p:nvSpPr>
          <p:spPr>
            <a:xfrm>
              <a:off x="4550735" y="837195"/>
              <a:ext cx="182880" cy="182880"/>
            </a:xfrm>
            <a:prstGeom prst="star5">
              <a:avLst/>
            </a:prstGeom>
            <a:solidFill>
              <a:srgbClr val="FFFF00"/>
            </a:solidFill>
            <a:ln>
              <a:solidFill>
                <a:srgbClr val="FFC0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7" name="TextBox 16">
              <a:extLst>
                <a:ext uri="{FF2B5EF4-FFF2-40B4-BE49-F238E27FC236}">
                  <a16:creationId xmlns:a16="http://schemas.microsoft.com/office/drawing/2014/main" id="{BBDF3C3D-0C9D-721E-3B76-3A1F590BC36C}"/>
                </a:ext>
              </a:extLst>
            </p:cNvPr>
            <p:cNvSpPr txBox="1"/>
            <p:nvPr/>
          </p:nvSpPr>
          <p:spPr>
            <a:xfrm>
              <a:off x="4312566" y="1020075"/>
              <a:ext cx="686863" cy="577081"/>
            </a:xfrm>
            <a:prstGeom prst="rect">
              <a:avLst/>
            </a:prstGeom>
            <a:noFill/>
          </p:spPr>
          <p:txBody>
            <a:bodyPr wrap="square" rtlCol="0">
              <a:spAutoFit/>
            </a:bodyPr>
            <a:lstStyle/>
            <a:p>
              <a:pPr lvl="0" algn="ctr" defTabSz="429793">
                <a:defRPr/>
              </a:pPr>
              <a:r>
                <a:rPr lang="en-US" sz="1050" b="1" dirty="0">
                  <a:solidFill>
                    <a:srgbClr val="000000"/>
                  </a:solidFill>
                  <a:latin typeface="Gill Sans MT" panose="020B0502020104020203"/>
                </a:rPr>
                <a:t>3/27</a:t>
              </a:r>
            </a:p>
            <a:p>
              <a:pPr lvl="0" algn="ctr" defTabSz="429793">
                <a:defRPr/>
              </a:pPr>
              <a:r>
                <a:rPr lang="en-US" sz="1050" dirty="0">
                  <a:solidFill>
                    <a:srgbClr val="000000"/>
                  </a:solidFill>
                  <a:latin typeface="Gill Sans MT" panose="020B0502020104020203"/>
                </a:rPr>
                <a:t>Group 3 Go Live</a:t>
              </a:r>
            </a:p>
          </p:txBody>
        </p:sp>
      </p:grpSp>
      <p:grpSp>
        <p:nvGrpSpPr>
          <p:cNvPr id="336" name="Group 335">
            <a:extLst>
              <a:ext uri="{FF2B5EF4-FFF2-40B4-BE49-F238E27FC236}">
                <a16:creationId xmlns:a16="http://schemas.microsoft.com/office/drawing/2014/main" id="{83409792-ED7B-DF64-25DA-A75E25F2DBC0}"/>
              </a:ext>
            </a:extLst>
          </p:cNvPr>
          <p:cNvGrpSpPr/>
          <p:nvPr/>
        </p:nvGrpSpPr>
        <p:grpSpPr>
          <a:xfrm>
            <a:off x="11000818" y="5904642"/>
            <a:ext cx="1116773" cy="491366"/>
            <a:chOff x="11000818" y="5962698"/>
            <a:chExt cx="1116773" cy="491366"/>
          </a:xfrm>
        </p:grpSpPr>
        <p:sp>
          <p:nvSpPr>
            <p:cNvPr id="95" name="Rectangle: Rounded Corners 94">
              <a:extLst>
                <a:ext uri="{FF2B5EF4-FFF2-40B4-BE49-F238E27FC236}">
                  <a16:creationId xmlns:a16="http://schemas.microsoft.com/office/drawing/2014/main" id="{4A9FC90E-39BC-16E8-E80A-4E26A9E4413C}"/>
                </a:ext>
              </a:extLst>
            </p:cNvPr>
            <p:cNvSpPr/>
            <p:nvPr/>
          </p:nvSpPr>
          <p:spPr>
            <a:xfrm>
              <a:off x="11076821" y="5962698"/>
              <a:ext cx="887861" cy="83283"/>
            </a:xfrm>
            <a:prstGeom prst="roundRect">
              <a:avLst/>
            </a:prstGeom>
            <a:gradFill flip="none" rotWithShape="1">
              <a:gsLst>
                <a:gs pos="0">
                  <a:schemeClr val="bg1">
                    <a:lumMod val="95000"/>
                  </a:schemeClr>
                </a:gs>
                <a:gs pos="100000">
                  <a:schemeClr val="bg1">
                    <a:lumMod val="50000"/>
                  </a:schemeClr>
                </a:gs>
              </a:gsLst>
              <a:lin ang="0" scaled="1"/>
              <a:tileRect/>
            </a:grad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98" name="TextBox 97">
              <a:extLst>
                <a:ext uri="{FF2B5EF4-FFF2-40B4-BE49-F238E27FC236}">
                  <a16:creationId xmlns:a16="http://schemas.microsoft.com/office/drawing/2014/main" id="{EB0B0A04-4AD5-B7DA-C2B2-F2A061ABA8E1}"/>
                </a:ext>
              </a:extLst>
            </p:cNvPr>
            <p:cNvSpPr txBox="1"/>
            <p:nvPr/>
          </p:nvSpPr>
          <p:spPr>
            <a:xfrm>
              <a:off x="11000818" y="6038566"/>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3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Monitor Usage</a:t>
              </a:r>
            </a:p>
          </p:txBody>
        </p:sp>
      </p:grpSp>
      <p:grpSp>
        <p:nvGrpSpPr>
          <p:cNvPr id="204" name="Group 203">
            <a:extLst>
              <a:ext uri="{FF2B5EF4-FFF2-40B4-BE49-F238E27FC236}">
                <a16:creationId xmlns:a16="http://schemas.microsoft.com/office/drawing/2014/main" id="{383750C2-ADB9-0FA7-4309-810D3B6A018C}"/>
              </a:ext>
            </a:extLst>
          </p:cNvPr>
          <p:cNvGrpSpPr/>
          <p:nvPr/>
        </p:nvGrpSpPr>
        <p:grpSpPr>
          <a:xfrm>
            <a:off x="1848395" y="1568838"/>
            <a:ext cx="1116773" cy="1035091"/>
            <a:chOff x="535165" y="1533701"/>
            <a:chExt cx="1116773" cy="1035091"/>
          </a:xfrm>
        </p:grpSpPr>
        <p:sp>
          <p:nvSpPr>
            <p:cNvPr id="33" name="TextBox 32">
              <a:extLst>
                <a:ext uri="{FF2B5EF4-FFF2-40B4-BE49-F238E27FC236}">
                  <a16:creationId xmlns:a16="http://schemas.microsoft.com/office/drawing/2014/main" id="{9E78DC9D-B1AF-1545-A250-D24AD8B83B21}"/>
                </a:ext>
              </a:extLst>
            </p:cNvPr>
            <p:cNvSpPr txBox="1"/>
            <p:nvPr/>
          </p:nvSpPr>
          <p:spPr>
            <a:xfrm>
              <a:off x="535165" y="1830128"/>
              <a:ext cx="111677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1/14</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Roadshow</a:t>
              </a:r>
              <a:r>
                <a:rPr lang="en-US" sz="1050" dirty="0">
                  <a:solidFill>
                    <a:srgbClr val="000000"/>
                  </a:solidFill>
                  <a:latin typeface="Gill Sans MT" panose="020B0502020104020203"/>
                </a:rPr>
                <a:t> Follow-Up</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41" name="Graphic 40" descr="Open envelope with solid fill">
              <a:extLst>
                <a:ext uri="{FF2B5EF4-FFF2-40B4-BE49-F238E27FC236}">
                  <a16:creationId xmlns:a16="http://schemas.microsoft.com/office/drawing/2014/main" id="{FC83A712-D38C-D23F-E694-24B00D261CE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4393" y="1533701"/>
              <a:ext cx="318317" cy="318317"/>
            </a:xfrm>
            <a:prstGeom prst="rect">
              <a:avLst/>
            </a:prstGeom>
          </p:spPr>
        </p:pic>
      </p:grpSp>
      <p:grpSp>
        <p:nvGrpSpPr>
          <p:cNvPr id="334" name="Group 333">
            <a:extLst>
              <a:ext uri="{FF2B5EF4-FFF2-40B4-BE49-F238E27FC236}">
                <a16:creationId xmlns:a16="http://schemas.microsoft.com/office/drawing/2014/main" id="{DDC0C696-0E1F-60DC-43A8-A155DAC50BDC}"/>
              </a:ext>
            </a:extLst>
          </p:cNvPr>
          <p:cNvGrpSpPr/>
          <p:nvPr/>
        </p:nvGrpSpPr>
        <p:grpSpPr>
          <a:xfrm>
            <a:off x="4415841" y="5803787"/>
            <a:ext cx="2957226" cy="698092"/>
            <a:chOff x="4415841" y="5861843"/>
            <a:chExt cx="2957226" cy="698092"/>
          </a:xfrm>
        </p:grpSpPr>
        <p:sp>
          <p:nvSpPr>
            <p:cNvPr id="93" name="Rectangle: Rounded Corners 92">
              <a:extLst>
                <a:ext uri="{FF2B5EF4-FFF2-40B4-BE49-F238E27FC236}">
                  <a16:creationId xmlns:a16="http://schemas.microsoft.com/office/drawing/2014/main" id="{D8EAD328-CAA9-AEBF-5FBE-8C8C3A98FC34}"/>
                </a:ext>
              </a:extLst>
            </p:cNvPr>
            <p:cNvSpPr/>
            <p:nvPr/>
          </p:nvSpPr>
          <p:spPr>
            <a:xfrm>
              <a:off x="4415841" y="5964342"/>
              <a:ext cx="2300186" cy="81639"/>
            </a:xfrm>
            <a:prstGeom prst="roundRect">
              <a:avLst/>
            </a:prstGeom>
            <a:gradFill flip="none" rotWithShape="1">
              <a:gsLst>
                <a:gs pos="0">
                  <a:schemeClr val="bg1">
                    <a:lumMod val="95000"/>
                  </a:schemeClr>
                </a:gs>
                <a:gs pos="100000">
                  <a:schemeClr val="bg1">
                    <a:lumMod val="50000"/>
                  </a:schemeClr>
                </a:gs>
              </a:gsLst>
              <a:lin ang="0" scaled="1"/>
              <a:tileRect/>
            </a:grad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96" name="TextBox 95">
              <a:extLst>
                <a:ext uri="{FF2B5EF4-FFF2-40B4-BE49-F238E27FC236}">
                  <a16:creationId xmlns:a16="http://schemas.microsoft.com/office/drawing/2014/main" id="{43319FF6-8E6D-98E3-1097-4888ADF71907}"/>
                </a:ext>
              </a:extLst>
            </p:cNvPr>
            <p:cNvSpPr txBox="1"/>
            <p:nvPr/>
          </p:nvSpPr>
          <p:spPr>
            <a:xfrm>
              <a:off x="4986119" y="6038566"/>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Monitor Usage</a:t>
              </a:r>
            </a:p>
          </p:txBody>
        </p:sp>
        <p:grpSp>
          <p:nvGrpSpPr>
            <p:cNvPr id="250" name="Group 249">
              <a:extLst>
                <a:ext uri="{FF2B5EF4-FFF2-40B4-BE49-F238E27FC236}">
                  <a16:creationId xmlns:a16="http://schemas.microsoft.com/office/drawing/2014/main" id="{EC6EE359-3E1D-CB5E-C484-FF9CA72205AF}"/>
                </a:ext>
              </a:extLst>
            </p:cNvPr>
            <p:cNvGrpSpPr/>
            <p:nvPr/>
          </p:nvGrpSpPr>
          <p:grpSpPr>
            <a:xfrm>
              <a:off x="6256294" y="5861843"/>
              <a:ext cx="1116773" cy="698092"/>
              <a:chOff x="6216966" y="5861843"/>
              <a:chExt cx="1116773" cy="698092"/>
            </a:xfrm>
          </p:grpSpPr>
          <p:sp>
            <p:nvSpPr>
              <p:cNvPr id="86" name="TextBox 85">
                <a:extLst>
                  <a:ext uri="{FF2B5EF4-FFF2-40B4-BE49-F238E27FC236}">
                    <a16:creationId xmlns:a16="http://schemas.microsoft.com/office/drawing/2014/main" id="{151A291A-9F3B-3091-5277-9DA32EBED547}"/>
                  </a:ext>
                </a:extLst>
              </p:cNvPr>
              <p:cNvSpPr txBox="1"/>
              <p:nvPr/>
            </p:nvSpPr>
            <p:spPr>
              <a:xfrm>
                <a:off x="6216966" y="6144437"/>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Usage Report</a:t>
                </a:r>
              </a:p>
            </p:txBody>
          </p:sp>
          <p:pic>
            <p:nvPicPr>
              <p:cNvPr id="201" name="Graphic 200" descr="Bar chart with solid fill">
                <a:extLst>
                  <a:ext uri="{FF2B5EF4-FFF2-40B4-BE49-F238E27FC236}">
                    <a16:creationId xmlns:a16="http://schemas.microsoft.com/office/drawing/2014/main" id="{82A0013B-A063-0733-2B74-57EE3512F8C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15332" y="5861843"/>
                <a:ext cx="320040" cy="320040"/>
              </a:xfrm>
              <a:prstGeom prst="rect">
                <a:avLst/>
              </a:prstGeom>
            </p:spPr>
          </p:pic>
        </p:grpSp>
      </p:grpSp>
      <p:grpSp>
        <p:nvGrpSpPr>
          <p:cNvPr id="247" name="Group 246">
            <a:extLst>
              <a:ext uri="{FF2B5EF4-FFF2-40B4-BE49-F238E27FC236}">
                <a16:creationId xmlns:a16="http://schemas.microsoft.com/office/drawing/2014/main" id="{7E55D8B9-BBDD-55C3-95FA-E46E81996991}"/>
              </a:ext>
            </a:extLst>
          </p:cNvPr>
          <p:cNvGrpSpPr/>
          <p:nvPr/>
        </p:nvGrpSpPr>
        <p:grpSpPr>
          <a:xfrm>
            <a:off x="5565934" y="4711811"/>
            <a:ext cx="1295078" cy="925113"/>
            <a:chOff x="5565934" y="4711811"/>
            <a:chExt cx="1295078" cy="925113"/>
          </a:xfrm>
        </p:grpSpPr>
        <p:sp>
          <p:nvSpPr>
            <p:cNvPr id="77" name="TextBox 76">
              <a:extLst>
                <a:ext uri="{FF2B5EF4-FFF2-40B4-BE49-F238E27FC236}">
                  <a16:creationId xmlns:a16="http://schemas.microsoft.com/office/drawing/2014/main" id="{BCC0C64C-F0F5-A6E4-AFA1-2BD210CE0526}"/>
                </a:ext>
              </a:extLst>
            </p:cNvPr>
            <p:cNvSpPr txBox="1"/>
            <p:nvPr/>
          </p:nvSpPr>
          <p:spPr>
            <a:xfrm>
              <a:off x="5565934" y="5059843"/>
              <a:ext cx="1295078"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2/16</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Pulse Check Survey</a:t>
              </a:r>
            </a:p>
          </p:txBody>
        </p:sp>
        <p:pic>
          <p:nvPicPr>
            <p:cNvPr id="203" name="Graphic 202" descr="Clipboard Partially Checked with solid fill">
              <a:extLst>
                <a:ext uri="{FF2B5EF4-FFF2-40B4-BE49-F238E27FC236}">
                  <a16:creationId xmlns:a16="http://schemas.microsoft.com/office/drawing/2014/main" id="{3B75FB77-D427-6BAB-0AAC-285C1F9A22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63502" y="4711811"/>
              <a:ext cx="320040" cy="320040"/>
            </a:xfrm>
            <a:prstGeom prst="rect">
              <a:avLst/>
            </a:prstGeom>
          </p:spPr>
        </p:pic>
      </p:grpSp>
      <p:grpSp>
        <p:nvGrpSpPr>
          <p:cNvPr id="224" name="Group 223">
            <a:extLst>
              <a:ext uri="{FF2B5EF4-FFF2-40B4-BE49-F238E27FC236}">
                <a16:creationId xmlns:a16="http://schemas.microsoft.com/office/drawing/2014/main" id="{3F9688A7-0F45-CB70-D8F6-32EFBE9F2108}"/>
              </a:ext>
            </a:extLst>
          </p:cNvPr>
          <p:cNvGrpSpPr/>
          <p:nvPr/>
        </p:nvGrpSpPr>
        <p:grpSpPr>
          <a:xfrm>
            <a:off x="3931389" y="1506600"/>
            <a:ext cx="1116773" cy="1062192"/>
            <a:chOff x="3931389" y="1506600"/>
            <a:chExt cx="1116773" cy="1062192"/>
          </a:xfrm>
        </p:grpSpPr>
        <p:sp>
          <p:nvSpPr>
            <p:cNvPr id="29" name="TextBox 28">
              <a:extLst>
                <a:ext uri="{FF2B5EF4-FFF2-40B4-BE49-F238E27FC236}">
                  <a16:creationId xmlns:a16="http://schemas.microsoft.com/office/drawing/2014/main" id="{248E3489-3268-7400-31E2-CBC8BF49188C}"/>
                </a:ext>
              </a:extLst>
            </p:cNvPr>
            <p:cNvSpPr txBox="1"/>
            <p:nvPr/>
          </p:nvSpPr>
          <p:spPr>
            <a:xfrm>
              <a:off x="3931389" y="1830128"/>
              <a:ext cx="111677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2/2</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Awareness and Roadshow Invite</a:t>
              </a:r>
            </a:p>
          </p:txBody>
        </p:sp>
        <p:pic>
          <p:nvPicPr>
            <p:cNvPr id="213" name="Graphic 212" descr="Open envelope with solid fill">
              <a:extLst>
                <a:ext uri="{FF2B5EF4-FFF2-40B4-BE49-F238E27FC236}">
                  <a16:creationId xmlns:a16="http://schemas.microsoft.com/office/drawing/2014/main" id="{5674DC05-4AA0-7780-E7A5-09B697EE75C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30617" y="1506600"/>
              <a:ext cx="318317" cy="318317"/>
            </a:xfrm>
            <a:prstGeom prst="rect">
              <a:avLst/>
            </a:prstGeom>
          </p:spPr>
        </p:pic>
      </p:grpSp>
      <p:grpSp>
        <p:nvGrpSpPr>
          <p:cNvPr id="238" name="Group 237">
            <a:extLst>
              <a:ext uri="{FF2B5EF4-FFF2-40B4-BE49-F238E27FC236}">
                <a16:creationId xmlns:a16="http://schemas.microsoft.com/office/drawing/2014/main" id="{2F712D24-44F0-8F01-D181-0D68B487C464}"/>
              </a:ext>
            </a:extLst>
          </p:cNvPr>
          <p:cNvGrpSpPr/>
          <p:nvPr/>
        </p:nvGrpSpPr>
        <p:grpSpPr>
          <a:xfrm>
            <a:off x="7443293" y="1518040"/>
            <a:ext cx="1116773" cy="1050752"/>
            <a:chOff x="6503493" y="1518040"/>
            <a:chExt cx="1116773" cy="1050752"/>
          </a:xfrm>
        </p:grpSpPr>
        <p:sp>
          <p:nvSpPr>
            <p:cNvPr id="36" name="TextBox 35">
              <a:extLst>
                <a:ext uri="{FF2B5EF4-FFF2-40B4-BE49-F238E27FC236}">
                  <a16:creationId xmlns:a16="http://schemas.microsoft.com/office/drawing/2014/main" id="{67B1BF53-79A1-5F9A-A037-317E22576C41}"/>
                </a:ext>
              </a:extLst>
            </p:cNvPr>
            <p:cNvSpPr txBox="1"/>
            <p:nvPr/>
          </p:nvSpPr>
          <p:spPr>
            <a:xfrm>
              <a:off x="6503493" y="1830128"/>
              <a:ext cx="111677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3/2</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3 Awareness and Roadshow Invite</a:t>
              </a:r>
            </a:p>
          </p:txBody>
        </p:sp>
        <p:pic>
          <p:nvPicPr>
            <p:cNvPr id="214" name="Graphic 213" descr="Open envelope with solid fill">
              <a:extLst>
                <a:ext uri="{FF2B5EF4-FFF2-40B4-BE49-F238E27FC236}">
                  <a16:creationId xmlns:a16="http://schemas.microsoft.com/office/drawing/2014/main" id="{855E7CD0-142E-5245-62D7-E63255D541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98761" y="1518040"/>
              <a:ext cx="318317" cy="318317"/>
            </a:xfrm>
            <a:prstGeom prst="rect">
              <a:avLst/>
            </a:prstGeom>
          </p:spPr>
        </p:pic>
      </p:grpSp>
      <p:grpSp>
        <p:nvGrpSpPr>
          <p:cNvPr id="246" name="Group 245">
            <a:extLst>
              <a:ext uri="{FF2B5EF4-FFF2-40B4-BE49-F238E27FC236}">
                <a16:creationId xmlns:a16="http://schemas.microsoft.com/office/drawing/2014/main" id="{C91EE552-4D67-A267-0C39-0169BF8C9967}"/>
              </a:ext>
            </a:extLst>
          </p:cNvPr>
          <p:cNvGrpSpPr/>
          <p:nvPr/>
        </p:nvGrpSpPr>
        <p:grpSpPr>
          <a:xfrm>
            <a:off x="8636300" y="4729559"/>
            <a:ext cx="1415369" cy="945826"/>
            <a:chOff x="8051933" y="4701669"/>
            <a:chExt cx="1415369" cy="945826"/>
          </a:xfrm>
        </p:grpSpPr>
        <p:sp>
          <p:nvSpPr>
            <p:cNvPr id="80" name="TextBox 79">
              <a:extLst>
                <a:ext uri="{FF2B5EF4-FFF2-40B4-BE49-F238E27FC236}">
                  <a16:creationId xmlns:a16="http://schemas.microsoft.com/office/drawing/2014/main" id="{940CE4E1-76F2-3494-AB1C-61E79491325C}"/>
                </a:ext>
              </a:extLst>
            </p:cNvPr>
            <p:cNvSpPr txBox="1"/>
            <p:nvPr/>
          </p:nvSpPr>
          <p:spPr>
            <a:xfrm>
              <a:off x="8051933" y="5070414"/>
              <a:ext cx="1415369"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3/9</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Pulse Check  Survey</a:t>
              </a:r>
            </a:p>
          </p:txBody>
        </p:sp>
        <p:pic>
          <p:nvPicPr>
            <p:cNvPr id="243" name="Graphic 242" descr="Clipboard Partially Checked with solid fill">
              <a:extLst>
                <a:ext uri="{FF2B5EF4-FFF2-40B4-BE49-F238E27FC236}">
                  <a16:creationId xmlns:a16="http://schemas.microsoft.com/office/drawing/2014/main" id="{833B0FA0-6E2C-9521-9BB8-C8926AF8B35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00169" y="4701669"/>
              <a:ext cx="320040" cy="320040"/>
            </a:xfrm>
            <a:prstGeom prst="rect">
              <a:avLst/>
            </a:prstGeom>
          </p:spPr>
        </p:pic>
      </p:grpSp>
      <p:grpSp>
        <p:nvGrpSpPr>
          <p:cNvPr id="335" name="Group 334">
            <a:extLst>
              <a:ext uri="{FF2B5EF4-FFF2-40B4-BE49-F238E27FC236}">
                <a16:creationId xmlns:a16="http://schemas.microsoft.com/office/drawing/2014/main" id="{75DB560A-9F68-2CE6-08F4-818959E03FA4}"/>
              </a:ext>
            </a:extLst>
          </p:cNvPr>
          <p:cNvGrpSpPr/>
          <p:nvPr/>
        </p:nvGrpSpPr>
        <p:grpSpPr>
          <a:xfrm>
            <a:off x="7833499" y="5803787"/>
            <a:ext cx="2953105" cy="698092"/>
            <a:chOff x="7833499" y="5861843"/>
            <a:chExt cx="2953105" cy="698092"/>
          </a:xfrm>
        </p:grpSpPr>
        <p:sp>
          <p:nvSpPr>
            <p:cNvPr id="94" name="Rectangle: Rounded Corners 93">
              <a:extLst>
                <a:ext uri="{FF2B5EF4-FFF2-40B4-BE49-F238E27FC236}">
                  <a16:creationId xmlns:a16="http://schemas.microsoft.com/office/drawing/2014/main" id="{7A6D3641-8831-6C25-BB05-C34A66D9775A}"/>
                </a:ext>
              </a:extLst>
            </p:cNvPr>
            <p:cNvSpPr/>
            <p:nvPr/>
          </p:nvSpPr>
          <p:spPr>
            <a:xfrm>
              <a:off x="7833499" y="5964342"/>
              <a:ext cx="2300186" cy="81639"/>
            </a:xfrm>
            <a:prstGeom prst="roundRect">
              <a:avLst/>
            </a:prstGeom>
            <a:gradFill flip="none" rotWithShape="1">
              <a:gsLst>
                <a:gs pos="0">
                  <a:schemeClr val="bg1">
                    <a:lumMod val="95000"/>
                  </a:schemeClr>
                </a:gs>
                <a:gs pos="100000">
                  <a:schemeClr val="bg1">
                    <a:lumMod val="50000"/>
                  </a:schemeClr>
                </a:gs>
              </a:gsLst>
              <a:lin ang="0" scaled="1"/>
              <a:tileRect/>
            </a:grad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97" name="TextBox 96">
              <a:extLst>
                <a:ext uri="{FF2B5EF4-FFF2-40B4-BE49-F238E27FC236}">
                  <a16:creationId xmlns:a16="http://schemas.microsoft.com/office/drawing/2014/main" id="{FD4E3D61-11A6-54F3-E158-8FCFF338DF60}"/>
                </a:ext>
              </a:extLst>
            </p:cNvPr>
            <p:cNvSpPr txBox="1"/>
            <p:nvPr/>
          </p:nvSpPr>
          <p:spPr>
            <a:xfrm>
              <a:off x="8686779" y="6038566"/>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Monitor Usage</a:t>
              </a:r>
            </a:p>
          </p:txBody>
        </p:sp>
        <p:grpSp>
          <p:nvGrpSpPr>
            <p:cNvPr id="251" name="Group 250">
              <a:extLst>
                <a:ext uri="{FF2B5EF4-FFF2-40B4-BE49-F238E27FC236}">
                  <a16:creationId xmlns:a16="http://schemas.microsoft.com/office/drawing/2014/main" id="{9F51D8B3-FED3-D45C-CDF0-EF886D7D6476}"/>
                </a:ext>
              </a:extLst>
            </p:cNvPr>
            <p:cNvGrpSpPr/>
            <p:nvPr/>
          </p:nvGrpSpPr>
          <p:grpSpPr>
            <a:xfrm>
              <a:off x="9669831" y="5861843"/>
              <a:ext cx="1116773" cy="698092"/>
              <a:chOff x="8798039" y="5861843"/>
              <a:chExt cx="1116773" cy="698092"/>
            </a:xfrm>
          </p:grpSpPr>
          <p:sp>
            <p:nvSpPr>
              <p:cNvPr id="89" name="TextBox 88">
                <a:extLst>
                  <a:ext uri="{FF2B5EF4-FFF2-40B4-BE49-F238E27FC236}">
                    <a16:creationId xmlns:a16="http://schemas.microsoft.com/office/drawing/2014/main" id="{0B0D0EED-F56A-B37B-9B44-F201F22F31AF}"/>
                  </a:ext>
                </a:extLst>
              </p:cNvPr>
              <p:cNvSpPr txBox="1"/>
              <p:nvPr/>
            </p:nvSpPr>
            <p:spPr>
              <a:xfrm>
                <a:off x="8798039" y="6144437"/>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Usage Report</a:t>
                </a:r>
              </a:p>
            </p:txBody>
          </p:sp>
          <p:pic>
            <p:nvPicPr>
              <p:cNvPr id="248" name="Graphic 247" descr="Bar chart with solid fill">
                <a:extLst>
                  <a:ext uri="{FF2B5EF4-FFF2-40B4-BE49-F238E27FC236}">
                    <a16:creationId xmlns:a16="http://schemas.microsoft.com/office/drawing/2014/main" id="{27DAA6CD-CED6-8902-609E-EB7598A0E39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196405" y="5861843"/>
                <a:ext cx="320040" cy="320040"/>
              </a:xfrm>
              <a:prstGeom prst="rect">
                <a:avLst/>
              </a:prstGeom>
            </p:spPr>
          </p:pic>
        </p:grpSp>
      </p:grpSp>
      <p:grpSp>
        <p:nvGrpSpPr>
          <p:cNvPr id="2" name="Group 1">
            <a:extLst>
              <a:ext uri="{FF2B5EF4-FFF2-40B4-BE49-F238E27FC236}">
                <a16:creationId xmlns:a16="http://schemas.microsoft.com/office/drawing/2014/main" id="{41194569-A14E-A6DD-9DBC-20D32FCD1295}"/>
              </a:ext>
            </a:extLst>
          </p:cNvPr>
          <p:cNvGrpSpPr/>
          <p:nvPr/>
        </p:nvGrpSpPr>
        <p:grpSpPr>
          <a:xfrm>
            <a:off x="600114" y="1567647"/>
            <a:ext cx="1116773" cy="1035091"/>
            <a:chOff x="535165" y="1533701"/>
            <a:chExt cx="1116773" cy="1035091"/>
          </a:xfrm>
        </p:grpSpPr>
        <p:sp>
          <p:nvSpPr>
            <p:cNvPr id="28" name="TextBox 27">
              <a:extLst>
                <a:ext uri="{FF2B5EF4-FFF2-40B4-BE49-F238E27FC236}">
                  <a16:creationId xmlns:a16="http://schemas.microsoft.com/office/drawing/2014/main" id="{8F23872B-79D2-A094-E07B-50C69168520E}"/>
                </a:ext>
              </a:extLst>
            </p:cNvPr>
            <p:cNvSpPr txBox="1"/>
            <p:nvPr/>
          </p:nvSpPr>
          <p:spPr>
            <a:xfrm>
              <a:off x="535165" y="1830128"/>
              <a:ext cx="111677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1/5</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Awareness and Roadshow Invite</a:t>
              </a:r>
            </a:p>
          </p:txBody>
        </p:sp>
        <p:pic>
          <p:nvPicPr>
            <p:cNvPr id="30" name="Graphic 29" descr="Open envelope with solid fill">
              <a:extLst>
                <a:ext uri="{FF2B5EF4-FFF2-40B4-BE49-F238E27FC236}">
                  <a16:creationId xmlns:a16="http://schemas.microsoft.com/office/drawing/2014/main" id="{EA54EF62-A2AB-72AF-11FE-E25CB3E420B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4393" y="1533701"/>
              <a:ext cx="318317" cy="318317"/>
            </a:xfrm>
            <a:prstGeom prst="rect">
              <a:avLst/>
            </a:prstGeom>
          </p:spPr>
        </p:pic>
      </p:grpSp>
      <p:grpSp>
        <p:nvGrpSpPr>
          <p:cNvPr id="31" name="Group 30">
            <a:extLst>
              <a:ext uri="{FF2B5EF4-FFF2-40B4-BE49-F238E27FC236}">
                <a16:creationId xmlns:a16="http://schemas.microsoft.com/office/drawing/2014/main" id="{DE02BE11-2EED-0EAC-64D7-5BB0F320EBA3}"/>
              </a:ext>
            </a:extLst>
          </p:cNvPr>
          <p:cNvGrpSpPr/>
          <p:nvPr/>
        </p:nvGrpSpPr>
        <p:grpSpPr>
          <a:xfrm>
            <a:off x="5278154" y="1528027"/>
            <a:ext cx="1116773" cy="1035091"/>
            <a:chOff x="535165" y="1533701"/>
            <a:chExt cx="1116773" cy="1035091"/>
          </a:xfrm>
        </p:grpSpPr>
        <p:sp>
          <p:nvSpPr>
            <p:cNvPr id="32" name="TextBox 31">
              <a:extLst>
                <a:ext uri="{FF2B5EF4-FFF2-40B4-BE49-F238E27FC236}">
                  <a16:creationId xmlns:a16="http://schemas.microsoft.com/office/drawing/2014/main" id="{9A41B60E-FA6A-689A-40BE-89E72295BB4A}"/>
                </a:ext>
              </a:extLst>
            </p:cNvPr>
            <p:cNvSpPr txBox="1"/>
            <p:nvPr/>
          </p:nvSpPr>
          <p:spPr>
            <a:xfrm>
              <a:off x="535165" y="1830128"/>
              <a:ext cx="111677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b="1" dirty="0">
                  <a:solidFill>
                    <a:srgbClr val="000000"/>
                  </a:solidFill>
                  <a:latin typeface="Gill Sans MT" panose="020B0502020104020203"/>
                </a:rPr>
                <a:t>2/11</a:t>
              </a:r>
              <a:endPar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Roadshow</a:t>
              </a:r>
              <a:r>
                <a:rPr lang="en-US" sz="1050" dirty="0">
                  <a:solidFill>
                    <a:srgbClr val="000000"/>
                  </a:solidFill>
                  <a:latin typeface="Gill Sans MT" panose="020B0502020104020203"/>
                </a:rPr>
                <a:t> Follow-Up</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34" name="Graphic 33" descr="Open envelope with solid fill">
              <a:extLst>
                <a:ext uri="{FF2B5EF4-FFF2-40B4-BE49-F238E27FC236}">
                  <a16:creationId xmlns:a16="http://schemas.microsoft.com/office/drawing/2014/main" id="{1D43AA19-4DDC-C1BB-BBD7-DE288B86AC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4393" y="1533701"/>
              <a:ext cx="318317" cy="318317"/>
            </a:xfrm>
            <a:prstGeom prst="rect">
              <a:avLst/>
            </a:prstGeom>
          </p:spPr>
        </p:pic>
      </p:grpSp>
      <p:grpSp>
        <p:nvGrpSpPr>
          <p:cNvPr id="40" name="Group 39">
            <a:extLst>
              <a:ext uri="{FF2B5EF4-FFF2-40B4-BE49-F238E27FC236}">
                <a16:creationId xmlns:a16="http://schemas.microsoft.com/office/drawing/2014/main" id="{8890533F-1736-1500-5A51-F9282755B423}"/>
              </a:ext>
            </a:extLst>
          </p:cNvPr>
          <p:cNvGrpSpPr/>
          <p:nvPr/>
        </p:nvGrpSpPr>
        <p:grpSpPr>
          <a:xfrm>
            <a:off x="2844782" y="3658918"/>
            <a:ext cx="1116773" cy="950452"/>
            <a:chOff x="2844782" y="3724963"/>
            <a:chExt cx="1116773" cy="950452"/>
          </a:xfrm>
        </p:grpSpPr>
        <p:pic>
          <p:nvPicPr>
            <p:cNvPr id="37" name="Graphic 36" descr="Chat with solid fill">
              <a:extLst>
                <a:ext uri="{FF2B5EF4-FFF2-40B4-BE49-F238E27FC236}">
                  <a16:creationId xmlns:a16="http://schemas.microsoft.com/office/drawing/2014/main" id="{F04D9724-7218-9A40-9A74-8B0B5610E4D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174568" y="3724963"/>
              <a:ext cx="457200" cy="457200"/>
            </a:xfrm>
            <a:prstGeom prst="rect">
              <a:avLst/>
            </a:prstGeom>
          </p:spPr>
        </p:pic>
        <p:sp>
          <p:nvSpPr>
            <p:cNvPr id="38" name="TextBox 37">
              <a:extLst>
                <a:ext uri="{FF2B5EF4-FFF2-40B4-BE49-F238E27FC236}">
                  <a16:creationId xmlns:a16="http://schemas.microsoft.com/office/drawing/2014/main" id="{F1FF663B-2261-203F-7C43-F13033EBDB54}"/>
                </a:ext>
              </a:extLst>
            </p:cNvPr>
            <p:cNvSpPr txBox="1"/>
            <p:nvPr/>
          </p:nvSpPr>
          <p:spPr>
            <a:xfrm>
              <a:off x="2844782" y="4098334"/>
              <a:ext cx="1116773"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1/14</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Open Door Session</a:t>
              </a:r>
            </a:p>
          </p:txBody>
        </p:sp>
      </p:grpSp>
      <p:grpSp>
        <p:nvGrpSpPr>
          <p:cNvPr id="43" name="Group 42">
            <a:extLst>
              <a:ext uri="{FF2B5EF4-FFF2-40B4-BE49-F238E27FC236}">
                <a16:creationId xmlns:a16="http://schemas.microsoft.com/office/drawing/2014/main" id="{B85291D6-759C-7818-3D99-FF481F6A9292}"/>
              </a:ext>
            </a:extLst>
          </p:cNvPr>
          <p:cNvGrpSpPr/>
          <p:nvPr/>
        </p:nvGrpSpPr>
        <p:grpSpPr>
          <a:xfrm>
            <a:off x="6085288" y="3658918"/>
            <a:ext cx="1226360" cy="950452"/>
            <a:chOff x="2844782" y="3724963"/>
            <a:chExt cx="1226360" cy="950452"/>
          </a:xfrm>
        </p:grpSpPr>
        <p:pic>
          <p:nvPicPr>
            <p:cNvPr id="44" name="Graphic 43" descr="Chat with solid fill">
              <a:extLst>
                <a:ext uri="{FF2B5EF4-FFF2-40B4-BE49-F238E27FC236}">
                  <a16:creationId xmlns:a16="http://schemas.microsoft.com/office/drawing/2014/main" id="{A777DF96-C15D-3473-AAF9-2D0DB280BBB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174568" y="3724963"/>
              <a:ext cx="457200" cy="457200"/>
            </a:xfrm>
            <a:prstGeom prst="rect">
              <a:avLst/>
            </a:prstGeom>
          </p:spPr>
        </p:pic>
        <p:sp>
          <p:nvSpPr>
            <p:cNvPr id="51" name="TextBox 50">
              <a:extLst>
                <a:ext uri="{FF2B5EF4-FFF2-40B4-BE49-F238E27FC236}">
                  <a16:creationId xmlns:a16="http://schemas.microsoft.com/office/drawing/2014/main" id="{AD6071B9-3D2F-1229-8828-254899534F9D}"/>
                </a:ext>
              </a:extLst>
            </p:cNvPr>
            <p:cNvSpPr txBox="1"/>
            <p:nvPr/>
          </p:nvSpPr>
          <p:spPr>
            <a:xfrm>
              <a:off x="2844782" y="4098334"/>
              <a:ext cx="1226360"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1/14</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Open Door Session</a:t>
              </a:r>
            </a:p>
          </p:txBody>
        </p:sp>
      </p:grpSp>
      <p:grpSp>
        <p:nvGrpSpPr>
          <p:cNvPr id="52" name="Group 51">
            <a:extLst>
              <a:ext uri="{FF2B5EF4-FFF2-40B4-BE49-F238E27FC236}">
                <a16:creationId xmlns:a16="http://schemas.microsoft.com/office/drawing/2014/main" id="{BAF3C0EA-78B5-1858-1FB1-C0A60AEBEA61}"/>
              </a:ext>
            </a:extLst>
          </p:cNvPr>
          <p:cNvGrpSpPr/>
          <p:nvPr/>
        </p:nvGrpSpPr>
        <p:grpSpPr>
          <a:xfrm>
            <a:off x="8696357" y="1552410"/>
            <a:ext cx="1116773" cy="1035091"/>
            <a:chOff x="535165" y="1533701"/>
            <a:chExt cx="1116773" cy="1035091"/>
          </a:xfrm>
        </p:grpSpPr>
        <p:sp>
          <p:nvSpPr>
            <p:cNvPr id="54" name="TextBox 53">
              <a:extLst>
                <a:ext uri="{FF2B5EF4-FFF2-40B4-BE49-F238E27FC236}">
                  <a16:creationId xmlns:a16="http://schemas.microsoft.com/office/drawing/2014/main" id="{2BCC8B63-5759-4911-3E4B-794D79D3A130}"/>
                </a:ext>
              </a:extLst>
            </p:cNvPr>
            <p:cNvSpPr txBox="1"/>
            <p:nvPr/>
          </p:nvSpPr>
          <p:spPr>
            <a:xfrm>
              <a:off x="535165" y="1830128"/>
              <a:ext cx="111677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b="1" dirty="0">
                  <a:solidFill>
                    <a:srgbClr val="000000"/>
                  </a:solidFill>
                  <a:latin typeface="Gill Sans MT" panose="020B0502020104020203"/>
                </a:rPr>
                <a:t>3/13</a:t>
              </a:r>
              <a:endPar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3 Roadshow</a:t>
              </a:r>
              <a:r>
                <a:rPr lang="en-US" sz="1050" dirty="0">
                  <a:solidFill>
                    <a:srgbClr val="000000"/>
                  </a:solidFill>
                  <a:latin typeface="Gill Sans MT" panose="020B0502020104020203"/>
                </a:rPr>
                <a:t> Follow-Up</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55" name="Graphic 54" descr="Open envelope with solid fill">
              <a:extLst>
                <a:ext uri="{FF2B5EF4-FFF2-40B4-BE49-F238E27FC236}">
                  <a16:creationId xmlns:a16="http://schemas.microsoft.com/office/drawing/2014/main" id="{5700F7C3-06A8-C858-01E7-94AD54488B8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4393" y="1533701"/>
              <a:ext cx="318317" cy="318317"/>
            </a:xfrm>
            <a:prstGeom prst="rect">
              <a:avLst/>
            </a:prstGeom>
          </p:spPr>
        </p:pic>
      </p:grpSp>
      <p:grpSp>
        <p:nvGrpSpPr>
          <p:cNvPr id="76" name="Group 75">
            <a:extLst>
              <a:ext uri="{FF2B5EF4-FFF2-40B4-BE49-F238E27FC236}">
                <a16:creationId xmlns:a16="http://schemas.microsoft.com/office/drawing/2014/main" id="{726A7FFD-B33F-E335-097B-C53ECAD75B49}"/>
              </a:ext>
            </a:extLst>
          </p:cNvPr>
          <p:cNvGrpSpPr/>
          <p:nvPr/>
        </p:nvGrpSpPr>
        <p:grpSpPr>
          <a:xfrm>
            <a:off x="8832418" y="3652761"/>
            <a:ext cx="1173058" cy="962766"/>
            <a:chOff x="2887783" y="3724963"/>
            <a:chExt cx="1173058" cy="962766"/>
          </a:xfrm>
        </p:grpSpPr>
        <p:pic>
          <p:nvPicPr>
            <p:cNvPr id="78" name="Graphic 77" descr="Chat with solid fill">
              <a:extLst>
                <a:ext uri="{FF2B5EF4-FFF2-40B4-BE49-F238E27FC236}">
                  <a16:creationId xmlns:a16="http://schemas.microsoft.com/office/drawing/2014/main" id="{A91DA412-5CF4-E248-A27C-84F037B4667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174568" y="3724963"/>
              <a:ext cx="457200" cy="457200"/>
            </a:xfrm>
            <a:prstGeom prst="rect">
              <a:avLst/>
            </a:prstGeom>
          </p:spPr>
        </p:pic>
        <p:sp>
          <p:nvSpPr>
            <p:cNvPr id="79" name="TextBox 78">
              <a:extLst>
                <a:ext uri="{FF2B5EF4-FFF2-40B4-BE49-F238E27FC236}">
                  <a16:creationId xmlns:a16="http://schemas.microsoft.com/office/drawing/2014/main" id="{5B7F4E55-E8F0-AB9A-2435-68A55B338AC8}"/>
                </a:ext>
              </a:extLst>
            </p:cNvPr>
            <p:cNvSpPr txBox="1"/>
            <p:nvPr/>
          </p:nvSpPr>
          <p:spPr>
            <a:xfrm>
              <a:off x="2887783" y="4110648"/>
              <a:ext cx="1173058"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1/14</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Open Door Session</a:t>
              </a:r>
            </a:p>
          </p:txBody>
        </p:sp>
      </p:grpSp>
      <p:grpSp>
        <p:nvGrpSpPr>
          <p:cNvPr id="255" name="Group 254">
            <a:extLst>
              <a:ext uri="{FF2B5EF4-FFF2-40B4-BE49-F238E27FC236}">
                <a16:creationId xmlns:a16="http://schemas.microsoft.com/office/drawing/2014/main" id="{2CF49B20-3CFE-B0A2-CF50-F2A008E3997A}"/>
              </a:ext>
            </a:extLst>
          </p:cNvPr>
          <p:cNvGrpSpPr/>
          <p:nvPr/>
        </p:nvGrpSpPr>
        <p:grpSpPr>
          <a:xfrm>
            <a:off x="5883856" y="1560429"/>
            <a:ext cx="1116773" cy="685296"/>
            <a:chOff x="7083380" y="5869082"/>
            <a:chExt cx="1116773" cy="685296"/>
          </a:xfrm>
        </p:grpSpPr>
        <p:sp>
          <p:nvSpPr>
            <p:cNvPr id="256" name="TextBox 255">
              <a:extLst>
                <a:ext uri="{FF2B5EF4-FFF2-40B4-BE49-F238E27FC236}">
                  <a16:creationId xmlns:a16="http://schemas.microsoft.com/office/drawing/2014/main" id="{33D1BCD7-46BB-177A-68E9-EFF0D6176462}"/>
                </a:ext>
              </a:extLst>
            </p:cNvPr>
            <p:cNvSpPr txBox="1"/>
            <p:nvPr/>
          </p:nvSpPr>
          <p:spPr>
            <a:xfrm>
              <a:off x="7083380" y="6138880"/>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Share Success Stories</a:t>
              </a:r>
            </a:p>
          </p:txBody>
        </p:sp>
        <p:pic>
          <p:nvPicPr>
            <p:cNvPr id="257" name="Graphic 256" descr="Excellent with solid fill">
              <a:extLst>
                <a:ext uri="{FF2B5EF4-FFF2-40B4-BE49-F238E27FC236}">
                  <a16:creationId xmlns:a16="http://schemas.microsoft.com/office/drawing/2014/main" id="{60508CC8-4976-08BD-AFA0-6E4D99D2680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477429" y="5869082"/>
              <a:ext cx="328675" cy="328675"/>
            </a:xfrm>
            <a:prstGeom prst="rect">
              <a:avLst/>
            </a:prstGeom>
          </p:spPr>
        </p:pic>
      </p:grpSp>
      <p:grpSp>
        <p:nvGrpSpPr>
          <p:cNvPr id="258" name="Group 257">
            <a:extLst>
              <a:ext uri="{FF2B5EF4-FFF2-40B4-BE49-F238E27FC236}">
                <a16:creationId xmlns:a16="http://schemas.microsoft.com/office/drawing/2014/main" id="{BD20FF4E-A588-29F8-4A10-9C10F798704C}"/>
              </a:ext>
            </a:extLst>
          </p:cNvPr>
          <p:cNvGrpSpPr/>
          <p:nvPr/>
        </p:nvGrpSpPr>
        <p:grpSpPr>
          <a:xfrm>
            <a:off x="9418947" y="1560429"/>
            <a:ext cx="1116773" cy="685296"/>
            <a:chOff x="7083380" y="5869082"/>
            <a:chExt cx="1116773" cy="685296"/>
          </a:xfrm>
        </p:grpSpPr>
        <p:sp>
          <p:nvSpPr>
            <p:cNvPr id="259" name="TextBox 258">
              <a:extLst>
                <a:ext uri="{FF2B5EF4-FFF2-40B4-BE49-F238E27FC236}">
                  <a16:creationId xmlns:a16="http://schemas.microsoft.com/office/drawing/2014/main" id="{A9B50F39-5FD4-14ED-C7BC-B62AECE9D034}"/>
                </a:ext>
              </a:extLst>
            </p:cNvPr>
            <p:cNvSpPr txBox="1"/>
            <p:nvPr/>
          </p:nvSpPr>
          <p:spPr>
            <a:xfrm>
              <a:off x="7083380" y="6138880"/>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Share Success Stories</a:t>
              </a:r>
            </a:p>
          </p:txBody>
        </p:sp>
        <p:pic>
          <p:nvPicPr>
            <p:cNvPr id="260" name="Graphic 259" descr="Excellent with solid fill">
              <a:extLst>
                <a:ext uri="{FF2B5EF4-FFF2-40B4-BE49-F238E27FC236}">
                  <a16:creationId xmlns:a16="http://schemas.microsoft.com/office/drawing/2014/main" id="{54D65F6B-2D50-5752-8E1C-644F8DEDC36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477429" y="5869082"/>
              <a:ext cx="328675" cy="328675"/>
            </a:xfrm>
            <a:prstGeom prst="rect">
              <a:avLst/>
            </a:prstGeom>
          </p:spPr>
        </p:pic>
      </p:grpSp>
      <p:grpSp>
        <p:nvGrpSpPr>
          <p:cNvPr id="265" name="Group 264">
            <a:extLst>
              <a:ext uri="{FF2B5EF4-FFF2-40B4-BE49-F238E27FC236}">
                <a16:creationId xmlns:a16="http://schemas.microsoft.com/office/drawing/2014/main" id="{22CCB285-7A4B-3438-C334-7D9EA2BC0036}"/>
              </a:ext>
            </a:extLst>
          </p:cNvPr>
          <p:cNvGrpSpPr/>
          <p:nvPr/>
        </p:nvGrpSpPr>
        <p:grpSpPr>
          <a:xfrm>
            <a:off x="834199" y="2679473"/>
            <a:ext cx="2015252" cy="981453"/>
            <a:chOff x="834199" y="2679473"/>
            <a:chExt cx="2015252" cy="981453"/>
          </a:xfrm>
        </p:grpSpPr>
        <p:grpSp>
          <p:nvGrpSpPr>
            <p:cNvPr id="75" name="Group 74">
              <a:extLst>
                <a:ext uri="{FF2B5EF4-FFF2-40B4-BE49-F238E27FC236}">
                  <a16:creationId xmlns:a16="http://schemas.microsoft.com/office/drawing/2014/main" id="{3D95844D-29E5-4431-3DB7-3C10E1A0F3F8}"/>
                </a:ext>
              </a:extLst>
            </p:cNvPr>
            <p:cNvGrpSpPr/>
            <p:nvPr/>
          </p:nvGrpSpPr>
          <p:grpSpPr>
            <a:xfrm>
              <a:off x="834199" y="2683581"/>
              <a:ext cx="2015252" cy="977345"/>
              <a:chOff x="834199" y="2683581"/>
              <a:chExt cx="2015252" cy="977345"/>
            </a:xfrm>
          </p:grpSpPr>
          <p:sp>
            <p:nvSpPr>
              <p:cNvPr id="99" name="Rectangle: Rounded Corners 98">
                <a:extLst>
                  <a:ext uri="{FF2B5EF4-FFF2-40B4-BE49-F238E27FC236}">
                    <a16:creationId xmlns:a16="http://schemas.microsoft.com/office/drawing/2014/main" id="{6B662174-C0C2-F7B5-9E07-650D9351454F}"/>
                  </a:ext>
                </a:extLst>
              </p:cNvPr>
              <p:cNvSpPr/>
              <p:nvPr/>
            </p:nvSpPr>
            <p:spPr>
              <a:xfrm>
                <a:off x="1013830" y="2798970"/>
                <a:ext cx="914400" cy="81639"/>
              </a:xfrm>
              <a:prstGeom prst="roundRect">
                <a:avLst/>
              </a:prstGeom>
              <a:gradFill flip="none" rotWithShape="1">
                <a:gsLst>
                  <a:gs pos="0">
                    <a:schemeClr val="bg1">
                      <a:lumMod val="95000"/>
                    </a:schemeClr>
                  </a:gs>
                  <a:gs pos="100000">
                    <a:schemeClr val="bg1">
                      <a:lumMod val="50000"/>
                    </a:schemeClr>
                  </a:gs>
                </a:gsLst>
                <a:lin ang="0" scaled="1"/>
                <a:tileRect/>
              </a:grad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00" name="TextBox 99">
                <a:extLst>
                  <a:ext uri="{FF2B5EF4-FFF2-40B4-BE49-F238E27FC236}">
                    <a16:creationId xmlns:a16="http://schemas.microsoft.com/office/drawing/2014/main" id="{3221090C-26D5-5F50-2768-D69354C4C999}"/>
                  </a:ext>
                </a:extLst>
              </p:cNvPr>
              <p:cNvSpPr txBox="1"/>
              <p:nvPr/>
            </p:nvSpPr>
            <p:spPr>
              <a:xfrm>
                <a:off x="834199" y="2865219"/>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Tailor</a:t>
                </a:r>
              </a:p>
            </p:txBody>
          </p:sp>
          <p:grpSp>
            <p:nvGrpSpPr>
              <p:cNvPr id="60" name="Group 59">
                <a:extLst>
                  <a:ext uri="{FF2B5EF4-FFF2-40B4-BE49-F238E27FC236}">
                    <a16:creationId xmlns:a16="http://schemas.microsoft.com/office/drawing/2014/main" id="{89CAB81D-9A09-3E70-FFA6-6B3DC8A89FEC}"/>
                  </a:ext>
                </a:extLst>
              </p:cNvPr>
              <p:cNvGrpSpPr/>
              <p:nvPr/>
            </p:nvGrpSpPr>
            <p:grpSpPr>
              <a:xfrm>
                <a:off x="1355168" y="2683581"/>
                <a:ext cx="1494283" cy="977345"/>
                <a:chOff x="1355168" y="2683581"/>
                <a:chExt cx="1494283" cy="977345"/>
              </a:xfrm>
            </p:grpSpPr>
            <p:sp>
              <p:nvSpPr>
                <p:cNvPr id="45" name="TextBox 44">
                  <a:extLst>
                    <a:ext uri="{FF2B5EF4-FFF2-40B4-BE49-F238E27FC236}">
                      <a16:creationId xmlns:a16="http://schemas.microsoft.com/office/drawing/2014/main" id="{2CAFAC4A-F85C-02AF-CADE-B81AD6CD9245}"/>
                    </a:ext>
                  </a:extLst>
                </p:cNvPr>
                <p:cNvSpPr txBox="1"/>
                <p:nvPr/>
              </p:nvSpPr>
              <p:spPr>
                <a:xfrm>
                  <a:off x="1355168" y="2922262"/>
                  <a:ext cx="1494283"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1/12</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Tailored Roadshow</a:t>
                  </a:r>
                  <a:r>
                    <a:rPr lang="en-US" sz="1050" dirty="0">
                      <a:solidFill>
                        <a:srgbClr val="000000"/>
                      </a:solidFill>
                      <a:latin typeface="Gill Sans MT" panose="020B0502020104020203"/>
                    </a:rPr>
                    <a:t> + </a:t>
                  </a: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Training + User Guide</a:t>
                  </a:r>
                </a:p>
              </p:txBody>
            </p:sp>
            <p:pic>
              <p:nvPicPr>
                <p:cNvPr id="6" name="Graphic 5" descr="Teacher with solid fill">
                  <a:extLst>
                    <a:ext uri="{FF2B5EF4-FFF2-40B4-BE49-F238E27FC236}">
                      <a16:creationId xmlns:a16="http://schemas.microsoft.com/office/drawing/2014/main" id="{A9ECA266-BAD2-3A1C-021C-0E1C536569B3}"/>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851192" y="2683581"/>
                  <a:ext cx="350329" cy="350329"/>
                </a:xfrm>
                <a:prstGeom prst="rect">
                  <a:avLst/>
                </a:prstGeom>
              </p:spPr>
            </p:pic>
          </p:grpSp>
        </p:grpSp>
        <p:pic>
          <p:nvPicPr>
            <p:cNvPr id="262" name="Graphic 261" descr="Checklist with solid fill">
              <a:extLst>
                <a:ext uri="{FF2B5EF4-FFF2-40B4-BE49-F238E27FC236}">
                  <a16:creationId xmlns:a16="http://schemas.microsoft.com/office/drawing/2014/main" id="{D2ED0597-C217-6209-0A49-480B4085D11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164987" y="2679473"/>
              <a:ext cx="338047" cy="338047"/>
            </a:xfrm>
            <a:prstGeom prst="rect">
              <a:avLst/>
            </a:prstGeom>
          </p:spPr>
        </p:pic>
      </p:grpSp>
      <p:grpSp>
        <p:nvGrpSpPr>
          <p:cNvPr id="266" name="Group 265">
            <a:extLst>
              <a:ext uri="{FF2B5EF4-FFF2-40B4-BE49-F238E27FC236}">
                <a16:creationId xmlns:a16="http://schemas.microsoft.com/office/drawing/2014/main" id="{34030EC8-EA05-C803-A23E-40B6BCAACC39}"/>
              </a:ext>
            </a:extLst>
          </p:cNvPr>
          <p:cNvGrpSpPr/>
          <p:nvPr/>
        </p:nvGrpSpPr>
        <p:grpSpPr>
          <a:xfrm>
            <a:off x="4188989" y="2679473"/>
            <a:ext cx="1877083" cy="1135423"/>
            <a:chOff x="4188989" y="2679473"/>
            <a:chExt cx="1877083" cy="1135423"/>
          </a:xfrm>
        </p:grpSpPr>
        <p:grpSp>
          <p:nvGrpSpPr>
            <p:cNvPr id="58" name="Group 57">
              <a:extLst>
                <a:ext uri="{FF2B5EF4-FFF2-40B4-BE49-F238E27FC236}">
                  <a16:creationId xmlns:a16="http://schemas.microsoft.com/office/drawing/2014/main" id="{BF18EFED-D8CD-F252-B91D-C6DA8646002E}"/>
                </a:ext>
              </a:extLst>
            </p:cNvPr>
            <p:cNvGrpSpPr/>
            <p:nvPr/>
          </p:nvGrpSpPr>
          <p:grpSpPr>
            <a:xfrm>
              <a:off x="4188989" y="2691534"/>
              <a:ext cx="1877083" cy="1123362"/>
              <a:chOff x="4188989" y="2691534"/>
              <a:chExt cx="1877083" cy="1123362"/>
            </a:xfrm>
          </p:grpSpPr>
          <p:sp>
            <p:nvSpPr>
              <p:cNvPr id="101" name="Rectangle: Rounded Corners 100">
                <a:extLst>
                  <a:ext uri="{FF2B5EF4-FFF2-40B4-BE49-F238E27FC236}">
                    <a16:creationId xmlns:a16="http://schemas.microsoft.com/office/drawing/2014/main" id="{439A09EA-21C4-DDEA-4400-C172D1A8C331}"/>
                  </a:ext>
                </a:extLst>
              </p:cNvPr>
              <p:cNvSpPr/>
              <p:nvPr/>
            </p:nvSpPr>
            <p:spPr>
              <a:xfrm>
                <a:off x="4368620" y="2798970"/>
                <a:ext cx="914400" cy="81639"/>
              </a:xfrm>
              <a:prstGeom prst="roundRect">
                <a:avLst/>
              </a:prstGeom>
              <a:gradFill flip="none" rotWithShape="1">
                <a:gsLst>
                  <a:gs pos="0">
                    <a:schemeClr val="bg1">
                      <a:lumMod val="95000"/>
                    </a:schemeClr>
                  </a:gs>
                  <a:gs pos="100000">
                    <a:schemeClr val="bg1">
                      <a:lumMod val="50000"/>
                    </a:schemeClr>
                  </a:gs>
                </a:gsLst>
                <a:lin ang="0" scaled="1"/>
                <a:tileRect/>
              </a:grad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02" name="TextBox 101">
                <a:extLst>
                  <a:ext uri="{FF2B5EF4-FFF2-40B4-BE49-F238E27FC236}">
                    <a16:creationId xmlns:a16="http://schemas.microsoft.com/office/drawing/2014/main" id="{C0C9DCCE-FD44-5FB9-D8E7-E21E7CDA6771}"/>
                  </a:ext>
                </a:extLst>
              </p:cNvPr>
              <p:cNvSpPr txBox="1"/>
              <p:nvPr/>
            </p:nvSpPr>
            <p:spPr>
              <a:xfrm>
                <a:off x="4188989" y="2865219"/>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Tailor</a:t>
                </a:r>
              </a:p>
            </p:txBody>
          </p:sp>
          <p:grpSp>
            <p:nvGrpSpPr>
              <p:cNvPr id="195" name="Group 194">
                <a:extLst>
                  <a:ext uri="{FF2B5EF4-FFF2-40B4-BE49-F238E27FC236}">
                    <a16:creationId xmlns:a16="http://schemas.microsoft.com/office/drawing/2014/main" id="{505E8C7F-84E4-5F41-06C9-7423360D334A}"/>
                  </a:ext>
                </a:extLst>
              </p:cNvPr>
              <p:cNvGrpSpPr/>
              <p:nvPr/>
            </p:nvGrpSpPr>
            <p:grpSpPr>
              <a:xfrm>
                <a:off x="4715132" y="2691534"/>
                <a:ext cx="1350940" cy="1123362"/>
                <a:chOff x="4790288" y="2699486"/>
                <a:chExt cx="1350940" cy="1123362"/>
              </a:xfrm>
            </p:grpSpPr>
            <p:sp>
              <p:nvSpPr>
                <p:cNvPr id="53" name="TextBox 52">
                  <a:extLst>
                    <a:ext uri="{FF2B5EF4-FFF2-40B4-BE49-F238E27FC236}">
                      <a16:creationId xmlns:a16="http://schemas.microsoft.com/office/drawing/2014/main" id="{B2B8C96C-8218-AD53-FF5A-573FF185EEDC}"/>
                    </a:ext>
                  </a:extLst>
                </p:cNvPr>
                <p:cNvSpPr txBox="1"/>
                <p:nvPr/>
              </p:nvSpPr>
              <p:spPr>
                <a:xfrm>
                  <a:off x="4790288" y="2922602"/>
                  <a:ext cx="1350940" cy="900246"/>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2/9</a:t>
                  </a:r>
                </a:p>
                <a:p>
                  <a:pPr lvl="0" algn="ctr" defTabSz="429793">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t>
                  </a:r>
                  <a:r>
                    <a:rPr lang="en-US" sz="1050" dirty="0">
                      <a:solidFill>
                        <a:srgbClr val="000000"/>
                      </a:solidFill>
                      <a:latin typeface="Gill Sans MT" panose="020B0502020104020203"/>
                    </a:rPr>
                    <a:t>Tailored Roadshow + Training + User Guide</a:t>
                  </a:r>
                </a:p>
                <a:p>
                  <a:pPr lvl="0" algn="ctr" defTabSz="429793">
                    <a:defRPr/>
                  </a:pP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42" name="Graphic 41" descr="Teacher with solid fill">
                  <a:extLst>
                    <a:ext uri="{FF2B5EF4-FFF2-40B4-BE49-F238E27FC236}">
                      <a16:creationId xmlns:a16="http://schemas.microsoft.com/office/drawing/2014/main" id="{93FEDF79-BC83-E613-C9F1-1C9B221302B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280915" y="2699486"/>
                  <a:ext cx="350329" cy="350329"/>
                </a:xfrm>
                <a:prstGeom prst="rect">
                  <a:avLst/>
                </a:prstGeom>
              </p:spPr>
            </p:pic>
          </p:grpSp>
        </p:grpSp>
        <p:pic>
          <p:nvPicPr>
            <p:cNvPr id="263" name="Graphic 262" descr="Checklist with solid fill">
              <a:extLst>
                <a:ext uri="{FF2B5EF4-FFF2-40B4-BE49-F238E27FC236}">
                  <a16:creationId xmlns:a16="http://schemas.microsoft.com/office/drawing/2014/main" id="{0D03B653-FD32-D206-E571-9B6C062D84C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5528201" y="2679473"/>
              <a:ext cx="338047" cy="338047"/>
            </a:xfrm>
            <a:prstGeom prst="rect">
              <a:avLst/>
            </a:prstGeom>
          </p:spPr>
        </p:pic>
      </p:grpSp>
      <p:grpSp>
        <p:nvGrpSpPr>
          <p:cNvPr id="340" name="Group 339">
            <a:extLst>
              <a:ext uri="{FF2B5EF4-FFF2-40B4-BE49-F238E27FC236}">
                <a16:creationId xmlns:a16="http://schemas.microsoft.com/office/drawing/2014/main" id="{8970AA28-C24D-5325-008E-A20ADB3599F6}"/>
              </a:ext>
            </a:extLst>
          </p:cNvPr>
          <p:cNvGrpSpPr/>
          <p:nvPr/>
        </p:nvGrpSpPr>
        <p:grpSpPr>
          <a:xfrm>
            <a:off x="7556703" y="2679473"/>
            <a:ext cx="2025212" cy="996701"/>
            <a:chOff x="7556703" y="2679473"/>
            <a:chExt cx="2025212" cy="996701"/>
          </a:xfrm>
        </p:grpSpPr>
        <p:grpSp>
          <p:nvGrpSpPr>
            <p:cNvPr id="57" name="Group 56">
              <a:extLst>
                <a:ext uri="{FF2B5EF4-FFF2-40B4-BE49-F238E27FC236}">
                  <a16:creationId xmlns:a16="http://schemas.microsoft.com/office/drawing/2014/main" id="{8EDFDAFE-A93D-D210-7ACC-104A1520E09E}"/>
                </a:ext>
              </a:extLst>
            </p:cNvPr>
            <p:cNvGrpSpPr/>
            <p:nvPr/>
          </p:nvGrpSpPr>
          <p:grpSpPr>
            <a:xfrm>
              <a:off x="7556703" y="2696296"/>
              <a:ext cx="2025212" cy="979878"/>
              <a:chOff x="6845505" y="2696296"/>
              <a:chExt cx="2025212" cy="979878"/>
            </a:xfrm>
          </p:grpSpPr>
          <p:sp>
            <p:nvSpPr>
              <p:cNvPr id="103" name="Rectangle: Rounded Corners 102">
                <a:extLst>
                  <a:ext uri="{FF2B5EF4-FFF2-40B4-BE49-F238E27FC236}">
                    <a16:creationId xmlns:a16="http://schemas.microsoft.com/office/drawing/2014/main" id="{DE5609A1-A1F8-A139-BE7B-D9F231B28C1A}"/>
                  </a:ext>
                </a:extLst>
              </p:cNvPr>
              <p:cNvSpPr/>
              <p:nvPr/>
            </p:nvSpPr>
            <p:spPr>
              <a:xfrm>
                <a:off x="7025136" y="2808402"/>
                <a:ext cx="914400" cy="81639"/>
              </a:xfrm>
              <a:prstGeom prst="roundRect">
                <a:avLst/>
              </a:prstGeom>
              <a:gradFill flip="none" rotWithShape="1">
                <a:gsLst>
                  <a:gs pos="0">
                    <a:schemeClr val="bg1">
                      <a:lumMod val="95000"/>
                    </a:schemeClr>
                  </a:gs>
                  <a:gs pos="100000">
                    <a:schemeClr val="bg1">
                      <a:lumMod val="50000"/>
                    </a:schemeClr>
                  </a:gs>
                </a:gsLst>
                <a:lin ang="0" scaled="1"/>
                <a:tileRect/>
              </a:grad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9793" rtl="0" eaLnBrk="1" fontAlgn="auto" latinLnBrk="0" hangingPunct="1">
                  <a:lnSpc>
                    <a:spcPct val="100000"/>
                  </a:lnSpc>
                  <a:spcBef>
                    <a:spcPts val="0"/>
                  </a:spcBef>
                  <a:spcAft>
                    <a:spcPts val="0"/>
                  </a:spcAft>
                  <a:buClrTx/>
                  <a:buSzTx/>
                  <a:buFontTx/>
                  <a:buNone/>
                  <a:tabLst/>
                  <a:defRPr/>
                </a:pPr>
                <a:endParaRPr kumimoji="0" lang="en-US" sz="17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04" name="TextBox 103">
                <a:extLst>
                  <a:ext uri="{FF2B5EF4-FFF2-40B4-BE49-F238E27FC236}">
                    <a16:creationId xmlns:a16="http://schemas.microsoft.com/office/drawing/2014/main" id="{581079C0-9604-90E1-710B-07EF8B4D95AC}"/>
                  </a:ext>
                </a:extLst>
              </p:cNvPr>
              <p:cNvSpPr txBox="1"/>
              <p:nvPr/>
            </p:nvSpPr>
            <p:spPr>
              <a:xfrm>
                <a:off x="6845505" y="2874651"/>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3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Tailor</a:t>
                </a:r>
              </a:p>
            </p:txBody>
          </p:sp>
          <p:grpSp>
            <p:nvGrpSpPr>
              <p:cNvPr id="197" name="Group 196">
                <a:extLst>
                  <a:ext uri="{FF2B5EF4-FFF2-40B4-BE49-F238E27FC236}">
                    <a16:creationId xmlns:a16="http://schemas.microsoft.com/office/drawing/2014/main" id="{1F2A07BE-9DC2-25FA-BEFF-B697A8929D38}"/>
                  </a:ext>
                </a:extLst>
              </p:cNvPr>
              <p:cNvGrpSpPr/>
              <p:nvPr/>
            </p:nvGrpSpPr>
            <p:grpSpPr>
              <a:xfrm>
                <a:off x="7290332" y="2696296"/>
                <a:ext cx="1580385" cy="979878"/>
                <a:chOff x="7231340" y="2709011"/>
                <a:chExt cx="1580385" cy="979878"/>
              </a:xfrm>
            </p:grpSpPr>
            <p:sp>
              <p:nvSpPr>
                <p:cNvPr id="56" name="TextBox 55">
                  <a:extLst>
                    <a:ext uri="{FF2B5EF4-FFF2-40B4-BE49-F238E27FC236}">
                      <a16:creationId xmlns:a16="http://schemas.microsoft.com/office/drawing/2014/main" id="{E64594DF-5F45-7614-E65C-FEF93F80A66B}"/>
                    </a:ext>
                  </a:extLst>
                </p:cNvPr>
                <p:cNvSpPr txBox="1"/>
                <p:nvPr/>
              </p:nvSpPr>
              <p:spPr>
                <a:xfrm>
                  <a:off x="7231340" y="2950225"/>
                  <a:ext cx="1580385"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3/9</a:t>
                  </a:r>
                </a:p>
                <a:p>
                  <a:pPr lvl="0" algn="ctr" defTabSz="429793">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3 </a:t>
                  </a:r>
                  <a:r>
                    <a:rPr lang="en-US" sz="1050" dirty="0">
                      <a:solidFill>
                        <a:srgbClr val="000000"/>
                      </a:solidFill>
                      <a:latin typeface="Gill Sans MT" panose="020B0502020104020203"/>
                    </a:rPr>
                    <a:t>Tailored Roadshow + Training + User Guide</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pic>
              <p:nvPicPr>
                <p:cNvPr id="196" name="Graphic 195" descr="Teacher with solid fill">
                  <a:extLst>
                    <a:ext uri="{FF2B5EF4-FFF2-40B4-BE49-F238E27FC236}">
                      <a16:creationId xmlns:a16="http://schemas.microsoft.com/office/drawing/2014/main" id="{E42CDC7A-37D1-1C1B-02F9-5DEA0F24741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794027" y="2709011"/>
                  <a:ext cx="350329" cy="350329"/>
                </a:xfrm>
                <a:prstGeom prst="rect">
                  <a:avLst/>
                </a:prstGeom>
              </p:spPr>
            </p:pic>
          </p:grpSp>
        </p:grpSp>
        <p:pic>
          <p:nvPicPr>
            <p:cNvPr id="264" name="Graphic 263" descr="Checklist with solid fill">
              <a:extLst>
                <a:ext uri="{FF2B5EF4-FFF2-40B4-BE49-F238E27FC236}">
                  <a16:creationId xmlns:a16="http://schemas.microsoft.com/office/drawing/2014/main" id="{BF2E2262-E8AE-4B86-6D79-9B3C8F11687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899650" y="2679473"/>
              <a:ext cx="338047" cy="338047"/>
            </a:xfrm>
            <a:prstGeom prst="rect">
              <a:avLst/>
            </a:prstGeom>
          </p:spPr>
        </p:pic>
      </p:grpSp>
      <p:grpSp>
        <p:nvGrpSpPr>
          <p:cNvPr id="271" name="Group 270">
            <a:extLst>
              <a:ext uri="{FF2B5EF4-FFF2-40B4-BE49-F238E27FC236}">
                <a16:creationId xmlns:a16="http://schemas.microsoft.com/office/drawing/2014/main" id="{F4AE6AAC-3D6A-8AF4-9C8D-AA97DB092653}"/>
              </a:ext>
            </a:extLst>
          </p:cNvPr>
          <p:cNvGrpSpPr/>
          <p:nvPr/>
        </p:nvGrpSpPr>
        <p:grpSpPr>
          <a:xfrm>
            <a:off x="2518467" y="2679473"/>
            <a:ext cx="1116773" cy="722639"/>
            <a:chOff x="2655627" y="2679473"/>
            <a:chExt cx="1116773" cy="722639"/>
          </a:xfrm>
        </p:grpSpPr>
        <p:pic>
          <p:nvPicPr>
            <p:cNvPr id="269" name="Graphic 268" descr="Checklist with solid fill">
              <a:extLst>
                <a:ext uri="{FF2B5EF4-FFF2-40B4-BE49-F238E27FC236}">
                  <a16:creationId xmlns:a16="http://schemas.microsoft.com/office/drawing/2014/main" id="{EA4C29F6-C231-9C25-A9F3-CBC7F2331CF8}"/>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3042534" y="2679473"/>
              <a:ext cx="338047" cy="338047"/>
            </a:xfrm>
            <a:prstGeom prst="rect">
              <a:avLst/>
            </a:prstGeom>
          </p:spPr>
        </p:pic>
        <p:sp>
          <p:nvSpPr>
            <p:cNvPr id="270" name="TextBox 269">
              <a:extLst>
                <a:ext uri="{FF2B5EF4-FFF2-40B4-BE49-F238E27FC236}">
                  <a16:creationId xmlns:a16="http://schemas.microsoft.com/office/drawing/2014/main" id="{CCE42B10-77D1-8B8A-D6E8-CB675B089C2E}"/>
                </a:ext>
              </a:extLst>
            </p:cNvPr>
            <p:cNvSpPr txBox="1"/>
            <p:nvPr/>
          </p:nvSpPr>
          <p:spPr>
            <a:xfrm>
              <a:off x="2655627" y="298661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dirty="0">
                  <a:solidFill>
                    <a:srgbClr val="000000"/>
                  </a:solidFill>
                  <a:latin typeface="Gill Sans MT" panose="020B0502020104020203"/>
                </a:rPr>
                <a:t>Develop + Publish FAQ</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grpSp>
      <p:grpSp>
        <p:nvGrpSpPr>
          <p:cNvPr id="272" name="Group 271">
            <a:extLst>
              <a:ext uri="{FF2B5EF4-FFF2-40B4-BE49-F238E27FC236}">
                <a16:creationId xmlns:a16="http://schemas.microsoft.com/office/drawing/2014/main" id="{CA5F0266-1C5E-1D8E-9128-4ACE5B818376}"/>
              </a:ext>
            </a:extLst>
          </p:cNvPr>
          <p:cNvGrpSpPr/>
          <p:nvPr/>
        </p:nvGrpSpPr>
        <p:grpSpPr>
          <a:xfrm>
            <a:off x="5896107" y="2679473"/>
            <a:ext cx="1116773" cy="722639"/>
            <a:chOff x="2655627" y="2679473"/>
            <a:chExt cx="1116773" cy="722639"/>
          </a:xfrm>
        </p:grpSpPr>
        <p:pic>
          <p:nvPicPr>
            <p:cNvPr id="273" name="Graphic 272" descr="Checklist with solid fill">
              <a:extLst>
                <a:ext uri="{FF2B5EF4-FFF2-40B4-BE49-F238E27FC236}">
                  <a16:creationId xmlns:a16="http://schemas.microsoft.com/office/drawing/2014/main" id="{D9E5A942-EB1C-B606-6C6F-824272FC5B46}"/>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3042534" y="2679473"/>
              <a:ext cx="338047" cy="338047"/>
            </a:xfrm>
            <a:prstGeom prst="rect">
              <a:avLst/>
            </a:prstGeom>
          </p:spPr>
        </p:pic>
        <p:sp>
          <p:nvSpPr>
            <p:cNvPr id="274" name="TextBox 273">
              <a:extLst>
                <a:ext uri="{FF2B5EF4-FFF2-40B4-BE49-F238E27FC236}">
                  <a16:creationId xmlns:a16="http://schemas.microsoft.com/office/drawing/2014/main" id="{539D0D35-B720-3B1C-5E4D-3C00029D80C8}"/>
                </a:ext>
              </a:extLst>
            </p:cNvPr>
            <p:cNvSpPr txBox="1"/>
            <p:nvPr/>
          </p:nvSpPr>
          <p:spPr>
            <a:xfrm>
              <a:off x="2655627" y="298661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dirty="0">
                  <a:solidFill>
                    <a:srgbClr val="000000"/>
                  </a:solidFill>
                  <a:latin typeface="Gill Sans MT" panose="020B0502020104020203"/>
                </a:rPr>
                <a:t>Update + Republish FAQ</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grpSp>
      <p:grpSp>
        <p:nvGrpSpPr>
          <p:cNvPr id="275" name="Group 274">
            <a:extLst>
              <a:ext uri="{FF2B5EF4-FFF2-40B4-BE49-F238E27FC236}">
                <a16:creationId xmlns:a16="http://schemas.microsoft.com/office/drawing/2014/main" id="{ECBBC633-7B7A-5DA1-4B03-513D9C098D27}"/>
              </a:ext>
            </a:extLst>
          </p:cNvPr>
          <p:cNvGrpSpPr/>
          <p:nvPr/>
        </p:nvGrpSpPr>
        <p:grpSpPr>
          <a:xfrm>
            <a:off x="9451779" y="2679473"/>
            <a:ext cx="1116773" cy="722639"/>
            <a:chOff x="2655627" y="2679473"/>
            <a:chExt cx="1116773" cy="722639"/>
          </a:xfrm>
        </p:grpSpPr>
        <p:pic>
          <p:nvPicPr>
            <p:cNvPr id="276" name="Graphic 275" descr="Checklist with solid fill">
              <a:extLst>
                <a:ext uri="{FF2B5EF4-FFF2-40B4-BE49-F238E27FC236}">
                  <a16:creationId xmlns:a16="http://schemas.microsoft.com/office/drawing/2014/main" id="{2B627D63-E5D0-8AF0-F8D8-4D83C986B2E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3042534" y="2679473"/>
              <a:ext cx="338047" cy="338047"/>
            </a:xfrm>
            <a:prstGeom prst="rect">
              <a:avLst/>
            </a:prstGeom>
          </p:spPr>
        </p:pic>
        <p:sp>
          <p:nvSpPr>
            <p:cNvPr id="277" name="TextBox 276">
              <a:extLst>
                <a:ext uri="{FF2B5EF4-FFF2-40B4-BE49-F238E27FC236}">
                  <a16:creationId xmlns:a16="http://schemas.microsoft.com/office/drawing/2014/main" id="{16315ABF-0743-3DF2-9F7B-8EB4D0281DB2}"/>
                </a:ext>
              </a:extLst>
            </p:cNvPr>
            <p:cNvSpPr txBox="1"/>
            <p:nvPr/>
          </p:nvSpPr>
          <p:spPr>
            <a:xfrm>
              <a:off x="2655627" y="298661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dirty="0">
                  <a:solidFill>
                    <a:srgbClr val="000000"/>
                  </a:solidFill>
                  <a:latin typeface="Gill Sans MT" panose="020B0502020104020203"/>
                </a:rPr>
                <a:t>Update + Republish FAQ</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grpSp>
      <p:grpSp>
        <p:nvGrpSpPr>
          <p:cNvPr id="280" name="Group 279">
            <a:extLst>
              <a:ext uri="{FF2B5EF4-FFF2-40B4-BE49-F238E27FC236}">
                <a16:creationId xmlns:a16="http://schemas.microsoft.com/office/drawing/2014/main" id="{96879243-316D-6ECE-D7CC-ECDC75017660}"/>
              </a:ext>
            </a:extLst>
          </p:cNvPr>
          <p:cNvGrpSpPr/>
          <p:nvPr/>
        </p:nvGrpSpPr>
        <p:grpSpPr>
          <a:xfrm>
            <a:off x="4760960" y="3804973"/>
            <a:ext cx="1116773" cy="685809"/>
            <a:chOff x="4760960" y="3804973"/>
            <a:chExt cx="1116773" cy="685809"/>
          </a:xfrm>
        </p:grpSpPr>
        <p:grpSp>
          <p:nvGrpSpPr>
            <p:cNvPr id="88" name="Group 87">
              <a:extLst>
                <a:ext uri="{FF2B5EF4-FFF2-40B4-BE49-F238E27FC236}">
                  <a16:creationId xmlns:a16="http://schemas.microsoft.com/office/drawing/2014/main" id="{CE3E032B-88A8-89F5-4612-4C3E3CA58DB2}"/>
                </a:ext>
              </a:extLst>
            </p:cNvPr>
            <p:cNvGrpSpPr/>
            <p:nvPr/>
          </p:nvGrpSpPr>
          <p:grpSpPr>
            <a:xfrm>
              <a:off x="4760960" y="3805486"/>
              <a:ext cx="1116773" cy="685296"/>
              <a:chOff x="7083380" y="5869082"/>
              <a:chExt cx="1116773" cy="685296"/>
            </a:xfrm>
          </p:grpSpPr>
          <p:sp>
            <p:nvSpPr>
              <p:cNvPr id="82" name="TextBox 81">
                <a:extLst>
                  <a:ext uri="{FF2B5EF4-FFF2-40B4-BE49-F238E27FC236}">
                    <a16:creationId xmlns:a16="http://schemas.microsoft.com/office/drawing/2014/main" id="{C9AF4856-7F03-0F30-7FF9-6657FA9C17E6}"/>
                  </a:ext>
                </a:extLst>
              </p:cNvPr>
              <p:cNvSpPr txBox="1"/>
              <p:nvPr/>
            </p:nvSpPr>
            <p:spPr>
              <a:xfrm>
                <a:off x="7083380" y="6138880"/>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Collect Success Stories</a:t>
                </a:r>
              </a:p>
            </p:txBody>
          </p:sp>
          <p:pic>
            <p:nvPicPr>
              <p:cNvPr id="87" name="Graphic 86" descr="Excellent with solid fill">
                <a:extLst>
                  <a:ext uri="{FF2B5EF4-FFF2-40B4-BE49-F238E27FC236}">
                    <a16:creationId xmlns:a16="http://schemas.microsoft.com/office/drawing/2014/main" id="{1E290504-4FC8-DEEC-7EF6-662D372E4A3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477429" y="5869082"/>
                <a:ext cx="328675" cy="328675"/>
              </a:xfrm>
              <a:prstGeom prst="rect">
                <a:avLst/>
              </a:prstGeom>
            </p:spPr>
          </p:pic>
        </p:grpSp>
        <p:pic>
          <p:nvPicPr>
            <p:cNvPr id="279" name="Graphic 278" descr="Chat bubble with solid fill">
              <a:extLst>
                <a:ext uri="{FF2B5EF4-FFF2-40B4-BE49-F238E27FC236}">
                  <a16:creationId xmlns:a16="http://schemas.microsoft.com/office/drawing/2014/main" id="{DADD3608-94C0-6424-465F-27231D8C85BE}"/>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783157" y="3804973"/>
              <a:ext cx="400718" cy="400718"/>
            </a:xfrm>
            <a:prstGeom prst="rect">
              <a:avLst/>
            </a:prstGeom>
          </p:spPr>
        </p:pic>
      </p:grpSp>
      <p:grpSp>
        <p:nvGrpSpPr>
          <p:cNvPr id="281" name="Group 280">
            <a:extLst>
              <a:ext uri="{FF2B5EF4-FFF2-40B4-BE49-F238E27FC236}">
                <a16:creationId xmlns:a16="http://schemas.microsoft.com/office/drawing/2014/main" id="{F4D87B3F-661C-7F60-5D7A-FEE2FAA51F84}"/>
              </a:ext>
            </a:extLst>
          </p:cNvPr>
          <p:cNvGrpSpPr/>
          <p:nvPr/>
        </p:nvGrpSpPr>
        <p:grpSpPr>
          <a:xfrm>
            <a:off x="7826268" y="3805121"/>
            <a:ext cx="1116773" cy="685809"/>
            <a:chOff x="4760960" y="3804973"/>
            <a:chExt cx="1116773" cy="685809"/>
          </a:xfrm>
        </p:grpSpPr>
        <p:grpSp>
          <p:nvGrpSpPr>
            <p:cNvPr id="282" name="Group 281">
              <a:extLst>
                <a:ext uri="{FF2B5EF4-FFF2-40B4-BE49-F238E27FC236}">
                  <a16:creationId xmlns:a16="http://schemas.microsoft.com/office/drawing/2014/main" id="{934A3419-C7B4-EE25-23E4-9F1BD457196A}"/>
                </a:ext>
              </a:extLst>
            </p:cNvPr>
            <p:cNvGrpSpPr/>
            <p:nvPr/>
          </p:nvGrpSpPr>
          <p:grpSpPr>
            <a:xfrm>
              <a:off x="4760960" y="3805486"/>
              <a:ext cx="1116773" cy="685296"/>
              <a:chOff x="7083380" y="5869082"/>
              <a:chExt cx="1116773" cy="685296"/>
            </a:xfrm>
          </p:grpSpPr>
          <p:sp>
            <p:nvSpPr>
              <p:cNvPr id="284" name="TextBox 283">
                <a:extLst>
                  <a:ext uri="{FF2B5EF4-FFF2-40B4-BE49-F238E27FC236}">
                    <a16:creationId xmlns:a16="http://schemas.microsoft.com/office/drawing/2014/main" id="{AD43952B-1CC6-127C-6CEF-CF150258C025}"/>
                  </a:ext>
                </a:extLst>
              </p:cNvPr>
              <p:cNvSpPr txBox="1"/>
              <p:nvPr/>
            </p:nvSpPr>
            <p:spPr>
              <a:xfrm>
                <a:off x="7083380" y="6138880"/>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Collect Success Stories</a:t>
                </a:r>
              </a:p>
            </p:txBody>
          </p:sp>
          <p:pic>
            <p:nvPicPr>
              <p:cNvPr id="285" name="Graphic 284" descr="Excellent with solid fill">
                <a:extLst>
                  <a:ext uri="{FF2B5EF4-FFF2-40B4-BE49-F238E27FC236}">
                    <a16:creationId xmlns:a16="http://schemas.microsoft.com/office/drawing/2014/main" id="{B9811779-1BF7-837E-BBE2-5473A56C9FE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477429" y="5869082"/>
                <a:ext cx="328675" cy="328675"/>
              </a:xfrm>
              <a:prstGeom prst="rect">
                <a:avLst/>
              </a:prstGeom>
            </p:spPr>
          </p:pic>
        </p:grpSp>
        <p:pic>
          <p:nvPicPr>
            <p:cNvPr id="283" name="Graphic 282" descr="Chat bubble with solid fill">
              <a:extLst>
                <a:ext uri="{FF2B5EF4-FFF2-40B4-BE49-F238E27FC236}">
                  <a16:creationId xmlns:a16="http://schemas.microsoft.com/office/drawing/2014/main" id="{AAD41A0C-594E-FCFF-02A5-0BCD9E2A8E90}"/>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783157" y="3804973"/>
              <a:ext cx="400718" cy="400718"/>
            </a:xfrm>
            <a:prstGeom prst="rect">
              <a:avLst/>
            </a:prstGeom>
          </p:spPr>
        </p:pic>
      </p:grpSp>
      <p:grpSp>
        <p:nvGrpSpPr>
          <p:cNvPr id="286" name="Group 285">
            <a:extLst>
              <a:ext uri="{FF2B5EF4-FFF2-40B4-BE49-F238E27FC236}">
                <a16:creationId xmlns:a16="http://schemas.microsoft.com/office/drawing/2014/main" id="{9504FFCC-FCD4-1305-BCCD-D55A886958F6}"/>
              </a:ext>
            </a:extLst>
          </p:cNvPr>
          <p:cNvGrpSpPr/>
          <p:nvPr/>
        </p:nvGrpSpPr>
        <p:grpSpPr>
          <a:xfrm>
            <a:off x="10245655" y="3803478"/>
            <a:ext cx="1116773" cy="685809"/>
            <a:chOff x="4760960" y="3804973"/>
            <a:chExt cx="1116773" cy="685809"/>
          </a:xfrm>
        </p:grpSpPr>
        <p:grpSp>
          <p:nvGrpSpPr>
            <p:cNvPr id="287" name="Group 286">
              <a:extLst>
                <a:ext uri="{FF2B5EF4-FFF2-40B4-BE49-F238E27FC236}">
                  <a16:creationId xmlns:a16="http://schemas.microsoft.com/office/drawing/2014/main" id="{2C7DF4A2-F856-0707-C828-0E6B4EFFA0BF}"/>
                </a:ext>
              </a:extLst>
            </p:cNvPr>
            <p:cNvGrpSpPr/>
            <p:nvPr/>
          </p:nvGrpSpPr>
          <p:grpSpPr>
            <a:xfrm>
              <a:off x="4760960" y="3805486"/>
              <a:ext cx="1116773" cy="685296"/>
              <a:chOff x="7083380" y="5869082"/>
              <a:chExt cx="1116773" cy="685296"/>
            </a:xfrm>
          </p:grpSpPr>
          <p:sp>
            <p:nvSpPr>
              <p:cNvPr id="289" name="TextBox 288">
                <a:extLst>
                  <a:ext uri="{FF2B5EF4-FFF2-40B4-BE49-F238E27FC236}">
                    <a16:creationId xmlns:a16="http://schemas.microsoft.com/office/drawing/2014/main" id="{6E670A39-FAC6-C3B0-B6DD-FB4E73CB05BE}"/>
                  </a:ext>
                </a:extLst>
              </p:cNvPr>
              <p:cNvSpPr txBox="1"/>
              <p:nvPr/>
            </p:nvSpPr>
            <p:spPr>
              <a:xfrm>
                <a:off x="7083380" y="6138880"/>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Collect Success Stories</a:t>
                </a:r>
              </a:p>
            </p:txBody>
          </p:sp>
          <p:pic>
            <p:nvPicPr>
              <p:cNvPr id="290" name="Graphic 289" descr="Excellent with solid fill">
                <a:extLst>
                  <a:ext uri="{FF2B5EF4-FFF2-40B4-BE49-F238E27FC236}">
                    <a16:creationId xmlns:a16="http://schemas.microsoft.com/office/drawing/2014/main" id="{2164D87A-21F7-14DA-54CE-BA47F0541E4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477429" y="5869082"/>
                <a:ext cx="328675" cy="328675"/>
              </a:xfrm>
              <a:prstGeom prst="rect">
                <a:avLst/>
              </a:prstGeom>
            </p:spPr>
          </p:pic>
        </p:grpSp>
        <p:pic>
          <p:nvPicPr>
            <p:cNvPr id="288" name="Graphic 287" descr="Chat bubble with solid fill">
              <a:extLst>
                <a:ext uri="{FF2B5EF4-FFF2-40B4-BE49-F238E27FC236}">
                  <a16:creationId xmlns:a16="http://schemas.microsoft.com/office/drawing/2014/main" id="{7C70A838-2511-FDD6-5B3B-EA3158082021}"/>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783157" y="3804973"/>
              <a:ext cx="400718" cy="400718"/>
            </a:xfrm>
            <a:prstGeom prst="rect">
              <a:avLst/>
            </a:prstGeom>
          </p:spPr>
        </p:pic>
      </p:grpSp>
      <p:grpSp>
        <p:nvGrpSpPr>
          <p:cNvPr id="294" name="Group 293">
            <a:extLst>
              <a:ext uri="{FF2B5EF4-FFF2-40B4-BE49-F238E27FC236}">
                <a16:creationId xmlns:a16="http://schemas.microsoft.com/office/drawing/2014/main" id="{B78184A4-4965-401D-BD4D-024AE316605E}"/>
              </a:ext>
            </a:extLst>
          </p:cNvPr>
          <p:cNvGrpSpPr/>
          <p:nvPr/>
        </p:nvGrpSpPr>
        <p:grpSpPr>
          <a:xfrm>
            <a:off x="3122449" y="1623060"/>
            <a:ext cx="1116773" cy="775322"/>
            <a:chOff x="3122449" y="1623060"/>
            <a:chExt cx="1116773" cy="775322"/>
          </a:xfrm>
        </p:grpSpPr>
        <p:pic>
          <p:nvPicPr>
            <p:cNvPr id="292" name="Graphic 291" descr="Newspaper with solid fill">
              <a:extLst>
                <a:ext uri="{FF2B5EF4-FFF2-40B4-BE49-F238E27FC236}">
                  <a16:creationId xmlns:a16="http://schemas.microsoft.com/office/drawing/2014/main" id="{19BE5873-D7D8-58DC-3E87-4747289AC183}"/>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500923" y="1623060"/>
              <a:ext cx="359824" cy="359824"/>
            </a:xfrm>
            <a:prstGeom prst="rect">
              <a:avLst/>
            </a:prstGeom>
          </p:spPr>
        </p:pic>
        <p:sp>
          <p:nvSpPr>
            <p:cNvPr id="293" name="TextBox 292">
              <a:extLst>
                <a:ext uri="{FF2B5EF4-FFF2-40B4-BE49-F238E27FC236}">
                  <a16:creationId xmlns:a16="http://schemas.microsoft.com/office/drawing/2014/main" id="{31598EA8-C857-7F00-7959-10879B67BF4C}"/>
                </a:ext>
              </a:extLst>
            </p:cNvPr>
            <p:cNvSpPr txBox="1"/>
            <p:nvPr/>
          </p:nvSpPr>
          <p:spPr>
            <a:xfrm>
              <a:off x="3122449" y="198288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Monthly AI Newsletter</a:t>
              </a:r>
            </a:p>
          </p:txBody>
        </p:sp>
      </p:grpSp>
      <p:grpSp>
        <p:nvGrpSpPr>
          <p:cNvPr id="295" name="Group 294">
            <a:extLst>
              <a:ext uri="{FF2B5EF4-FFF2-40B4-BE49-F238E27FC236}">
                <a16:creationId xmlns:a16="http://schemas.microsoft.com/office/drawing/2014/main" id="{4FEC1F20-CFBC-4CC0-B3FD-5305C72E197B}"/>
              </a:ext>
            </a:extLst>
          </p:cNvPr>
          <p:cNvGrpSpPr/>
          <p:nvPr/>
        </p:nvGrpSpPr>
        <p:grpSpPr>
          <a:xfrm>
            <a:off x="6540563" y="1623060"/>
            <a:ext cx="1116773" cy="775322"/>
            <a:chOff x="3122449" y="1623060"/>
            <a:chExt cx="1116773" cy="775322"/>
          </a:xfrm>
        </p:grpSpPr>
        <p:pic>
          <p:nvPicPr>
            <p:cNvPr id="296" name="Graphic 295" descr="Newspaper with solid fill">
              <a:extLst>
                <a:ext uri="{FF2B5EF4-FFF2-40B4-BE49-F238E27FC236}">
                  <a16:creationId xmlns:a16="http://schemas.microsoft.com/office/drawing/2014/main" id="{112D9166-0F2C-1497-873C-F08D8C56A8EE}"/>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500923" y="1623060"/>
              <a:ext cx="359824" cy="359824"/>
            </a:xfrm>
            <a:prstGeom prst="rect">
              <a:avLst/>
            </a:prstGeom>
          </p:spPr>
        </p:pic>
        <p:sp>
          <p:nvSpPr>
            <p:cNvPr id="297" name="TextBox 296">
              <a:extLst>
                <a:ext uri="{FF2B5EF4-FFF2-40B4-BE49-F238E27FC236}">
                  <a16:creationId xmlns:a16="http://schemas.microsoft.com/office/drawing/2014/main" id="{1D70F56D-980F-6BDD-B630-1B087A4B308E}"/>
                </a:ext>
              </a:extLst>
            </p:cNvPr>
            <p:cNvSpPr txBox="1"/>
            <p:nvPr/>
          </p:nvSpPr>
          <p:spPr>
            <a:xfrm>
              <a:off x="3122449" y="198288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Monthly AI Newsletter</a:t>
              </a:r>
            </a:p>
          </p:txBody>
        </p:sp>
      </p:grpSp>
      <p:grpSp>
        <p:nvGrpSpPr>
          <p:cNvPr id="298" name="Group 297">
            <a:extLst>
              <a:ext uri="{FF2B5EF4-FFF2-40B4-BE49-F238E27FC236}">
                <a16:creationId xmlns:a16="http://schemas.microsoft.com/office/drawing/2014/main" id="{EB1FDA2D-1519-3108-AC8A-14C4AFFCA116}"/>
              </a:ext>
            </a:extLst>
          </p:cNvPr>
          <p:cNvGrpSpPr/>
          <p:nvPr/>
        </p:nvGrpSpPr>
        <p:grpSpPr>
          <a:xfrm>
            <a:off x="10743823" y="1623060"/>
            <a:ext cx="1116773" cy="775322"/>
            <a:chOff x="3122449" y="1623060"/>
            <a:chExt cx="1116773" cy="775322"/>
          </a:xfrm>
        </p:grpSpPr>
        <p:pic>
          <p:nvPicPr>
            <p:cNvPr id="299" name="Graphic 298" descr="Newspaper with solid fill">
              <a:extLst>
                <a:ext uri="{FF2B5EF4-FFF2-40B4-BE49-F238E27FC236}">
                  <a16:creationId xmlns:a16="http://schemas.microsoft.com/office/drawing/2014/main" id="{00F38900-BC7E-B0B7-96A2-E0CC19B9F9C2}"/>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500923" y="1623060"/>
              <a:ext cx="359824" cy="359824"/>
            </a:xfrm>
            <a:prstGeom prst="rect">
              <a:avLst/>
            </a:prstGeom>
          </p:spPr>
        </p:pic>
        <p:sp>
          <p:nvSpPr>
            <p:cNvPr id="300" name="TextBox 299">
              <a:extLst>
                <a:ext uri="{FF2B5EF4-FFF2-40B4-BE49-F238E27FC236}">
                  <a16:creationId xmlns:a16="http://schemas.microsoft.com/office/drawing/2014/main" id="{C605839C-F270-F355-03AE-C1446D78A46C}"/>
                </a:ext>
              </a:extLst>
            </p:cNvPr>
            <p:cNvSpPr txBox="1"/>
            <p:nvPr/>
          </p:nvSpPr>
          <p:spPr>
            <a:xfrm>
              <a:off x="3122449" y="198288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Monthly AI Newsletter</a:t>
              </a:r>
            </a:p>
          </p:txBody>
        </p:sp>
      </p:grpSp>
      <p:grpSp>
        <p:nvGrpSpPr>
          <p:cNvPr id="304" name="Group 303">
            <a:extLst>
              <a:ext uri="{FF2B5EF4-FFF2-40B4-BE49-F238E27FC236}">
                <a16:creationId xmlns:a16="http://schemas.microsoft.com/office/drawing/2014/main" id="{D0855F16-0362-B8A1-1016-D292C587608B}"/>
              </a:ext>
            </a:extLst>
          </p:cNvPr>
          <p:cNvGrpSpPr/>
          <p:nvPr/>
        </p:nvGrpSpPr>
        <p:grpSpPr>
          <a:xfrm>
            <a:off x="3626745" y="3693133"/>
            <a:ext cx="1116773" cy="879590"/>
            <a:chOff x="3626745" y="3693133"/>
            <a:chExt cx="1116773" cy="879590"/>
          </a:xfrm>
        </p:grpSpPr>
        <p:pic>
          <p:nvPicPr>
            <p:cNvPr id="302" name="Graphic 301" descr="Lecturer with solid fill">
              <a:extLst>
                <a:ext uri="{FF2B5EF4-FFF2-40B4-BE49-F238E27FC236}">
                  <a16:creationId xmlns:a16="http://schemas.microsoft.com/office/drawing/2014/main" id="{46D45D89-05FA-6D80-28C0-6CF222C9EC15}"/>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3953085" y="3693133"/>
              <a:ext cx="464092" cy="464092"/>
            </a:xfrm>
            <a:prstGeom prst="rect">
              <a:avLst/>
            </a:prstGeom>
          </p:spPr>
        </p:pic>
        <p:sp>
          <p:nvSpPr>
            <p:cNvPr id="303" name="TextBox 302">
              <a:extLst>
                <a:ext uri="{FF2B5EF4-FFF2-40B4-BE49-F238E27FC236}">
                  <a16:creationId xmlns:a16="http://schemas.microsoft.com/office/drawing/2014/main" id="{8698148B-D4D7-010F-7CB8-B85053B502FB}"/>
                </a:ext>
              </a:extLst>
            </p:cNvPr>
            <p:cNvSpPr txBox="1"/>
            <p:nvPr/>
          </p:nvSpPr>
          <p:spPr>
            <a:xfrm>
              <a:off x="3626745" y="4157225"/>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1/</a:t>
              </a:r>
              <a:r>
                <a:rPr lang="en-US" sz="1050" b="1" dirty="0">
                  <a:solidFill>
                    <a:srgbClr val="000000"/>
                  </a:solidFill>
                  <a:latin typeface="Gill Sans MT" panose="020B0502020104020203"/>
                </a:rPr>
                <a:t>30</a:t>
              </a:r>
              <a:endPar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Town Hall</a:t>
              </a:r>
            </a:p>
          </p:txBody>
        </p:sp>
      </p:grpSp>
      <p:grpSp>
        <p:nvGrpSpPr>
          <p:cNvPr id="305" name="Group 304">
            <a:extLst>
              <a:ext uri="{FF2B5EF4-FFF2-40B4-BE49-F238E27FC236}">
                <a16:creationId xmlns:a16="http://schemas.microsoft.com/office/drawing/2014/main" id="{3DE099AF-9649-EF46-23D8-7F79FF0B0EFE}"/>
              </a:ext>
            </a:extLst>
          </p:cNvPr>
          <p:cNvGrpSpPr/>
          <p:nvPr/>
        </p:nvGrpSpPr>
        <p:grpSpPr>
          <a:xfrm>
            <a:off x="7004064" y="3724963"/>
            <a:ext cx="1116773" cy="879590"/>
            <a:chOff x="3626745" y="3693133"/>
            <a:chExt cx="1116773" cy="879590"/>
          </a:xfrm>
        </p:grpSpPr>
        <p:pic>
          <p:nvPicPr>
            <p:cNvPr id="306" name="Graphic 305" descr="Lecturer with solid fill">
              <a:extLst>
                <a:ext uri="{FF2B5EF4-FFF2-40B4-BE49-F238E27FC236}">
                  <a16:creationId xmlns:a16="http://schemas.microsoft.com/office/drawing/2014/main" id="{4B7A5A4D-587D-2B65-6460-F72C9318BDC6}"/>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3953085" y="3693133"/>
              <a:ext cx="464092" cy="464092"/>
            </a:xfrm>
            <a:prstGeom prst="rect">
              <a:avLst/>
            </a:prstGeom>
          </p:spPr>
        </p:pic>
        <p:sp>
          <p:nvSpPr>
            <p:cNvPr id="307" name="TextBox 306">
              <a:extLst>
                <a:ext uri="{FF2B5EF4-FFF2-40B4-BE49-F238E27FC236}">
                  <a16:creationId xmlns:a16="http://schemas.microsoft.com/office/drawing/2014/main" id="{876AFE4B-1041-54CC-4E82-725CAB7D9DB5}"/>
                </a:ext>
              </a:extLst>
            </p:cNvPr>
            <p:cNvSpPr txBox="1"/>
            <p:nvPr/>
          </p:nvSpPr>
          <p:spPr>
            <a:xfrm>
              <a:off x="3626745" y="4157225"/>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2/27</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Town Hall</a:t>
              </a:r>
            </a:p>
          </p:txBody>
        </p:sp>
      </p:grpSp>
      <p:grpSp>
        <p:nvGrpSpPr>
          <p:cNvPr id="308" name="Group 307">
            <a:extLst>
              <a:ext uri="{FF2B5EF4-FFF2-40B4-BE49-F238E27FC236}">
                <a16:creationId xmlns:a16="http://schemas.microsoft.com/office/drawing/2014/main" id="{F2C4882B-47D5-7E69-79C6-76796E71AF1E}"/>
              </a:ext>
            </a:extLst>
          </p:cNvPr>
          <p:cNvGrpSpPr/>
          <p:nvPr/>
        </p:nvGrpSpPr>
        <p:grpSpPr>
          <a:xfrm>
            <a:off x="11207079" y="3724963"/>
            <a:ext cx="1116773" cy="879590"/>
            <a:chOff x="3626745" y="3693133"/>
            <a:chExt cx="1116773" cy="879590"/>
          </a:xfrm>
        </p:grpSpPr>
        <p:pic>
          <p:nvPicPr>
            <p:cNvPr id="309" name="Graphic 308" descr="Lecturer with solid fill">
              <a:extLst>
                <a:ext uri="{FF2B5EF4-FFF2-40B4-BE49-F238E27FC236}">
                  <a16:creationId xmlns:a16="http://schemas.microsoft.com/office/drawing/2014/main" id="{4C5AF624-1B60-35F9-2AC0-460FE70BCBA2}"/>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3953085" y="3693133"/>
              <a:ext cx="464092" cy="464092"/>
            </a:xfrm>
            <a:prstGeom prst="rect">
              <a:avLst/>
            </a:prstGeom>
          </p:spPr>
        </p:pic>
        <p:sp>
          <p:nvSpPr>
            <p:cNvPr id="310" name="TextBox 309">
              <a:extLst>
                <a:ext uri="{FF2B5EF4-FFF2-40B4-BE49-F238E27FC236}">
                  <a16:creationId xmlns:a16="http://schemas.microsoft.com/office/drawing/2014/main" id="{EB38AB72-503A-D477-3664-F6F89693C439}"/>
                </a:ext>
              </a:extLst>
            </p:cNvPr>
            <p:cNvSpPr txBox="1"/>
            <p:nvPr/>
          </p:nvSpPr>
          <p:spPr>
            <a:xfrm>
              <a:off x="3626745" y="4157225"/>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Gill Sans MT" panose="020B0502020104020203"/>
                  <a:ea typeface="+mn-ea"/>
                  <a:cs typeface="+mn-cs"/>
                </a:rPr>
                <a:t>3/27</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Town Hall</a:t>
              </a:r>
            </a:p>
          </p:txBody>
        </p:sp>
      </p:grpSp>
      <p:grpSp>
        <p:nvGrpSpPr>
          <p:cNvPr id="311" name="Group 310">
            <a:extLst>
              <a:ext uri="{FF2B5EF4-FFF2-40B4-BE49-F238E27FC236}">
                <a16:creationId xmlns:a16="http://schemas.microsoft.com/office/drawing/2014/main" id="{3395A5F3-9779-2ED5-943B-0FB87756223E}"/>
              </a:ext>
            </a:extLst>
          </p:cNvPr>
          <p:cNvGrpSpPr/>
          <p:nvPr/>
        </p:nvGrpSpPr>
        <p:grpSpPr>
          <a:xfrm>
            <a:off x="11172354" y="2664959"/>
            <a:ext cx="1116773" cy="722639"/>
            <a:chOff x="2655627" y="2679473"/>
            <a:chExt cx="1116773" cy="722639"/>
          </a:xfrm>
        </p:grpSpPr>
        <p:pic>
          <p:nvPicPr>
            <p:cNvPr id="312" name="Graphic 311" descr="Checklist with solid fill">
              <a:extLst>
                <a:ext uri="{FF2B5EF4-FFF2-40B4-BE49-F238E27FC236}">
                  <a16:creationId xmlns:a16="http://schemas.microsoft.com/office/drawing/2014/main" id="{B5C66C95-6103-AF3D-42EE-F098C24499DD}"/>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3042534" y="2679473"/>
              <a:ext cx="338047" cy="338047"/>
            </a:xfrm>
            <a:prstGeom prst="rect">
              <a:avLst/>
            </a:prstGeom>
          </p:spPr>
        </p:pic>
        <p:sp>
          <p:nvSpPr>
            <p:cNvPr id="313" name="TextBox 312">
              <a:extLst>
                <a:ext uri="{FF2B5EF4-FFF2-40B4-BE49-F238E27FC236}">
                  <a16:creationId xmlns:a16="http://schemas.microsoft.com/office/drawing/2014/main" id="{6CDAA298-94F3-4819-025D-5E6B960C4C93}"/>
                </a:ext>
              </a:extLst>
            </p:cNvPr>
            <p:cNvSpPr txBox="1"/>
            <p:nvPr/>
          </p:nvSpPr>
          <p:spPr>
            <a:xfrm>
              <a:off x="2655627" y="2986614"/>
              <a:ext cx="1116773" cy="415498"/>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lang="en-US" sz="1050" dirty="0">
                  <a:solidFill>
                    <a:srgbClr val="000000"/>
                  </a:solidFill>
                  <a:latin typeface="Gill Sans MT" panose="020B0502020104020203"/>
                </a:rPr>
                <a:t>Update + Republish FAQ</a:t>
              </a:r>
              <a:endPar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grpSp>
      <p:grpSp>
        <p:nvGrpSpPr>
          <p:cNvPr id="317" name="Group 316">
            <a:extLst>
              <a:ext uri="{FF2B5EF4-FFF2-40B4-BE49-F238E27FC236}">
                <a16:creationId xmlns:a16="http://schemas.microsoft.com/office/drawing/2014/main" id="{BAFD0FE7-1D39-A6F6-BFBD-A6D9C48C6AE6}"/>
              </a:ext>
            </a:extLst>
          </p:cNvPr>
          <p:cNvGrpSpPr/>
          <p:nvPr/>
        </p:nvGrpSpPr>
        <p:grpSpPr>
          <a:xfrm>
            <a:off x="653495" y="4621468"/>
            <a:ext cx="1436555" cy="978618"/>
            <a:chOff x="2366180" y="4780059"/>
            <a:chExt cx="1436555" cy="978618"/>
          </a:xfrm>
        </p:grpSpPr>
        <p:pic>
          <p:nvPicPr>
            <p:cNvPr id="315" name="Graphic 314" descr="Arrow circle with solid fill">
              <a:extLst>
                <a:ext uri="{FF2B5EF4-FFF2-40B4-BE49-F238E27FC236}">
                  <a16:creationId xmlns:a16="http://schemas.microsoft.com/office/drawing/2014/main" id="{BD5CC4EB-98B2-364F-784A-F746B336EB57}"/>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2847404" y="4780059"/>
              <a:ext cx="474107" cy="474107"/>
            </a:xfrm>
            <a:prstGeom prst="rect">
              <a:avLst/>
            </a:prstGeom>
          </p:spPr>
        </p:pic>
        <p:sp>
          <p:nvSpPr>
            <p:cNvPr id="316" name="TextBox 315">
              <a:extLst>
                <a:ext uri="{FF2B5EF4-FFF2-40B4-BE49-F238E27FC236}">
                  <a16:creationId xmlns:a16="http://schemas.microsoft.com/office/drawing/2014/main" id="{4E3ED564-9CFF-D547-04E6-792FBA53FE66}"/>
                </a:ext>
              </a:extLst>
            </p:cNvPr>
            <p:cNvSpPr txBox="1"/>
            <p:nvPr/>
          </p:nvSpPr>
          <p:spPr>
            <a:xfrm>
              <a:off x="2366180" y="5181596"/>
              <a:ext cx="1436555"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Iterate solution and change support as pilot feedback is received</a:t>
              </a:r>
            </a:p>
          </p:txBody>
        </p:sp>
      </p:grpSp>
      <p:grpSp>
        <p:nvGrpSpPr>
          <p:cNvPr id="318" name="Group 317">
            <a:extLst>
              <a:ext uri="{FF2B5EF4-FFF2-40B4-BE49-F238E27FC236}">
                <a16:creationId xmlns:a16="http://schemas.microsoft.com/office/drawing/2014/main" id="{0CFBCEE5-77A6-9267-EFF0-B01087C3B325}"/>
              </a:ext>
            </a:extLst>
          </p:cNvPr>
          <p:cNvGrpSpPr/>
          <p:nvPr/>
        </p:nvGrpSpPr>
        <p:grpSpPr>
          <a:xfrm>
            <a:off x="4317254" y="4621468"/>
            <a:ext cx="1295078" cy="978618"/>
            <a:chOff x="2366181" y="4780059"/>
            <a:chExt cx="1295078" cy="978618"/>
          </a:xfrm>
        </p:grpSpPr>
        <p:pic>
          <p:nvPicPr>
            <p:cNvPr id="319" name="Graphic 318" descr="Arrow circle with solid fill">
              <a:extLst>
                <a:ext uri="{FF2B5EF4-FFF2-40B4-BE49-F238E27FC236}">
                  <a16:creationId xmlns:a16="http://schemas.microsoft.com/office/drawing/2014/main" id="{B5F489DA-FE7B-CB5A-91B8-A23E9DFC6EA8}"/>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2782454" y="4780059"/>
              <a:ext cx="474107" cy="474107"/>
            </a:xfrm>
            <a:prstGeom prst="rect">
              <a:avLst/>
            </a:prstGeom>
          </p:spPr>
        </p:pic>
        <p:sp>
          <p:nvSpPr>
            <p:cNvPr id="320" name="TextBox 319">
              <a:extLst>
                <a:ext uri="{FF2B5EF4-FFF2-40B4-BE49-F238E27FC236}">
                  <a16:creationId xmlns:a16="http://schemas.microsoft.com/office/drawing/2014/main" id="{0C040D97-2EA6-4750-C5DA-067C27837FBD}"/>
                </a:ext>
              </a:extLst>
            </p:cNvPr>
            <p:cNvSpPr txBox="1"/>
            <p:nvPr/>
          </p:nvSpPr>
          <p:spPr>
            <a:xfrm>
              <a:off x="2366181" y="5181596"/>
              <a:ext cx="1295078"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Iterate solution and change support as feedback is received</a:t>
              </a:r>
            </a:p>
          </p:txBody>
        </p:sp>
      </p:grpSp>
      <p:grpSp>
        <p:nvGrpSpPr>
          <p:cNvPr id="321" name="Group 320">
            <a:extLst>
              <a:ext uri="{FF2B5EF4-FFF2-40B4-BE49-F238E27FC236}">
                <a16:creationId xmlns:a16="http://schemas.microsoft.com/office/drawing/2014/main" id="{98176FB0-8B70-0891-1179-C03329500D2F}"/>
              </a:ext>
            </a:extLst>
          </p:cNvPr>
          <p:cNvGrpSpPr/>
          <p:nvPr/>
        </p:nvGrpSpPr>
        <p:grpSpPr>
          <a:xfrm>
            <a:off x="6895691" y="4621468"/>
            <a:ext cx="1530247" cy="1140201"/>
            <a:chOff x="2366180" y="4780059"/>
            <a:chExt cx="1530247" cy="1140201"/>
          </a:xfrm>
        </p:grpSpPr>
        <p:pic>
          <p:nvPicPr>
            <p:cNvPr id="322" name="Graphic 321" descr="Arrow circle with solid fill">
              <a:extLst>
                <a:ext uri="{FF2B5EF4-FFF2-40B4-BE49-F238E27FC236}">
                  <a16:creationId xmlns:a16="http://schemas.microsoft.com/office/drawing/2014/main" id="{5E1FB295-76E3-C7F2-637F-CB38E780EB43}"/>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2894250" y="4780059"/>
              <a:ext cx="474107" cy="474107"/>
            </a:xfrm>
            <a:prstGeom prst="rect">
              <a:avLst/>
            </a:prstGeom>
          </p:spPr>
        </p:pic>
        <p:sp>
          <p:nvSpPr>
            <p:cNvPr id="323" name="TextBox 322">
              <a:extLst>
                <a:ext uri="{FF2B5EF4-FFF2-40B4-BE49-F238E27FC236}">
                  <a16:creationId xmlns:a16="http://schemas.microsoft.com/office/drawing/2014/main" id="{33778C22-FAAE-4A05-941B-EAF53A5839CF}"/>
                </a:ext>
              </a:extLst>
            </p:cNvPr>
            <p:cNvSpPr txBox="1"/>
            <p:nvPr/>
          </p:nvSpPr>
          <p:spPr>
            <a:xfrm>
              <a:off x="2366180" y="5181596"/>
              <a:ext cx="1530247" cy="738664"/>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Iterate solution and change support as feedback is received, new teams onboarded</a:t>
              </a:r>
            </a:p>
          </p:txBody>
        </p:sp>
      </p:grpSp>
      <p:grpSp>
        <p:nvGrpSpPr>
          <p:cNvPr id="324" name="Group 323">
            <a:extLst>
              <a:ext uri="{FF2B5EF4-FFF2-40B4-BE49-F238E27FC236}">
                <a16:creationId xmlns:a16="http://schemas.microsoft.com/office/drawing/2014/main" id="{923FE397-CA70-9D29-1658-671C730B02FF}"/>
              </a:ext>
            </a:extLst>
          </p:cNvPr>
          <p:cNvGrpSpPr/>
          <p:nvPr/>
        </p:nvGrpSpPr>
        <p:grpSpPr>
          <a:xfrm>
            <a:off x="9953049" y="4621468"/>
            <a:ext cx="1643859" cy="1140201"/>
            <a:chOff x="2366180" y="4780059"/>
            <a:chExt cx="1643859" cy="1140201"/>
          </a:xfrm>
        </p:grpSpPr>
        <p:pic>
          <p:nvPicPr>
            <p:cNvPr id="325" name="Graphic 324" descr="Arrow circle with solid fill">
              <a:extLst>
                <a:ext uri="{FF2B5EF4-FFF2-40B4-BE49-F238E27FC236}">
                  <a16:creationId xmlns:a16="http://schemas.microsoft.com/office/drawing/2014/main" id="{3F15EB78-569F-760D-1A22-43096D5EEF97}"/>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2951056" y="4780059"/>
              <a:ext cx="474107" cy="474107"/>
            </a:xfrm>
            <a:prstGeom prst="rect">
              <a:avLst/>
            </a:prstGeom>
          </p:spPr>
        </p:pic>
        <p:sp>
          <p:nvSpPr>
            <p:cNvPr id="326" name="TextBox 325">
              <a:extLst>
                <a:ext uri="{FF2B5EF4-FFF2-40B4-BE49-F238E27FC236}">
                  <a16:creationId xmlns:a16="http://schemas.microsoft.com/office/drawing/2014/main" id="{E061D298-D1FC-E87C-82F8-B918D4EB787B}"/>
                </a:ext>
              </a:extLst>
            </p:cNvPr>
            <p:cNvSpPr txBox="1"/>
            <p:nvPr/>
          </p:nvSpPr>
          <p:spPr>
            <a:xfrm>
              <a:off x="2366180" y="5181596"/>
              <a:ext cx="1643859" cy="738664"/>
            </a:xfrm>
            <a:prstGeom prst="rect">
              <a:avLst/>
            </a:prstGeom>
            <a:noFill/>
          </p:spPr>
          <p:txBody>
            <a:bodyPr wrap="square" rtlCol="0">
              <a:spAutoFit/>
            </a:bodyPr>
            <a:lstStyle/>
            <a:p>
              <a:pPr lvl="0" algn="ctr" defTabSz="429793">
                <a:defRPr/>
              </a:pPr>
              <a:r>
                <a:rPr lang="en-US" sz="1050" dirty="0">
                  <a:solidFill>
                    <a:srgbClr val="000000"/>
                  </a:solidFill>
                  <a:latin typeface="Gill Sans MT" panose="020B0502020104020203"/>
                </a:rPr>
                <a:t>Iterate solution and change support as feedback is received, new teams onboarded</a:t>
              </a:r>
            </a:p>
          </p:txBody>
        </p:sp>
      </p:grpSp>
      <p:grpSp>
        <p:nvGrpSpPr>
          <p:cNvPr id="330" name="Group 329">
            <a:extLst>
              <a:ext uri="{FF2B5EF4-FFF2-40B4-BE49-F238E27FC236}">
                <a16:creationId xmlns:a16="http://schemas.microsoft.com/office/drawing/2014/main" id="{64E919D0-BA7C-0851-7900-5FE236D210D0}"/>
              </a:ext>
            </a:extLst>
          </p:cNvPr>
          <p:cNvGrpSpPr/>
          <p:nvPr/>
        </p:nvGrpSpPr>
        <p:grpSpPr>
          <a:xfrm>
            <a:off x="996479" y="5948184"/>
            <a:ext cx="1391968" cy="936738"/>
            <a:chOff x="996479" y="5775739"/>
            <a:chExt cx="1391968" cy="936738"/>
          </a:xfrm>
        </p:grpSpPr>
        <p:pic>
          <p:nvPicPr>
            <p:cNvPr id="328" name="Graphic 327" descr="Checkbox Checked with solid fill">
              <a:extLst>
                <a:ext uri="{FF2B5EF4-FFF2-40B4-BE49-F238E27FC236}">
                  <a16:creationId xmlns:a16="http://schemas.microsoft.com/office/drawing/2014/main" id="{3A2F2A0C-A92E-6682-A8F6-DD089C7DCE69}"/>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463863" y="5775739"/>
              <a:ext cx="457200" cy="457200"/>
            </a:xfrm>
            <a:prstGeom prst="rect">
              <a:avLst/>
            </a:prstGeom>
          </p:spPr>
        </p:pic>
        <p:sp>
          <p:nvSpPr>
            <p:cNvPr id="329" name="TextBox 328">
              <a:extLst>
                <a:ext uri="{FF2B5EF4-FFF2-40B4-BE49-F238E27FC236}">
                  <a16:creationId xmlns:a16="http://schemas.microsoft.com/office/drawing/2014/main" id="{9C971F7D-50C2-D6C7-87AA-A355E7AF3218}"/>
                </a:ext>
              </a:extLst>
            </p:cNvPr>
            <p:cNvSpPr txBox="1"/>
            <p:nvPr/>
          </p:nvSpPr>
          <p:spPr>
            <a:xfrm>
              <a:off x="996479" y="6135396"/>
              <a:ext cx="1391968"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1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Readiness Check / Pre-KPI</a:t>
              </a:r>
            </a:p>
          </p:txBody>
        </p:sp>
      </p:grpSp>
      <p:grpSp>
        <p:nvGrpSpPr>
          <p:cNvPr id="331" name="Group 330">
            <a:extLst>
              <a:ext uri="{FF2B5EF4-FFF2-40B4-BE49-F238E27FC236}">
                <a16:creationId xmlns:a16="http://schemas.microsoft.com/office/drawing/2014/main" id="{475A3BF8-ADE9-8819-90B8-5A879BCDDFB1}"/>
              </a:ext>
            </a:extLst>
          </p:cNvPr>
          <p:cNvGrpSpPr/>
          <p:nvPr/>
        </p:nvGrpSpPr>
        <p:grpSpPr>
          <a:xfrm>
            <a:off x="4125868" y="5948184"/>
            <a:ext cx="1391968" cy="936738"/>
            <a:chOff x="996479" y="5775739"/>
            <a:chExt cx="1391968" cy="936738"/>
          </a:xfrm>
        </p:grpSpPr>
        <p:pic>
          <p:nvPicPr>
            <p:cNvPr id="332" name="Graphic 331" descr="Checkbox Checked with solid fill">
              <a:extLst>
                <a:ext uri="{FF2B5EF4-FFF2-40B4-BE49-F238E27FC236}">
                  <a16:creationId xmlns:a16="http://schemas.microsoft.com/office/drawing/2014/main" id="{455DE9E5-CE69-8FB4-AC5E-23CB0C92422B}"/>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463863" y="5775739"/>
              <a:ext cx="457200" cy="457200"/>
            </a:xfrm>
            <a:prstGeom prst="rect">
              <a:avLst/>
            </a:prstGeom>
          </p:spPr>
        </p:pic>
        <p:sp>
          <p:nvSpPr>
            <p:cNvPr id="333" name="TextBox 332">
              <a:extLst>
                <a:ext uri="{FF2B5EF4-FFF2-40B4-BE49-F238E27FC236}">
                  <a16:creationId xmlns:a16="http://schemas.microsoft.com/office/drawing/2014/main" id="{46F5F97C-BEB9-9FA4-C19E-E191A04CF0F3}"/>
                </a:ext>
              </a:extLst>
            </p:cNvPr>
            <p:cNvSpPr txBox="1"/>
            <p:nvPr/>
          </p:nvSpPr>
          <p:spPr>
            <a:xfrm>
              <a:off x="996479" y="6135396"/>
              <a:ext cx="1391968"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2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Readiness Check / Pre-KPI</a:t>
              </a:r>
            </a:p>
          </p:txBody>
        </p:sp>
      </p:grpSp>
      <p:grpSp>
        <p:nvGrpSpPr>
          <p:cNvPr id="337" name="Group 336">
            <a:extLst>
              <a:ext uri="{FF2B5EF4-FFF2-40B4-BE49-F238E27FC236}">
                <a16:creationId xmlns:a16="http://schemas.microsoft.com/office/drawing/2014/main" id="{BEE83F54-1DF5-4B2A-9A5E-0E3927AD41F6}"/>
              </a:ext>
            </a:extLst>
          </p:cNvPr>
          <p:cNvGrpSpPr/>
          <p:nvPr/>
        </p:nvGrpSpPr>
        <p:grpSpPr>
          <a:xfrm>
            <a:off x="7617950" y="5948184"/>
            <a:ext cx="1391968" cy="936738"/>
            <a:chOff x="996479" y="5775739"/>
            <a:chExt cx="1391968" cy="936738"/>
          </a:xfrm>
        </p:grpSpPr>
        <p:pic>
          <p:nvPicPr>
            <p:cNvPr id="338" name="Graphic 337" descr="Checkbox Checked with solid fill">
              <a:extLst>
                <a:ext uri="{FF2B5EF4-FFF2-40B4-BE49-F238E27FC236}">
                  <a16:creationId xmlns:a16="http://schemas.microsoft.com/office/drawing/2014/main" id="{EEAE3B64-87B1-D5E0-22E8-80EC11532F43}"/>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463863" y="5775739"/>
              <a:ext cx="457200" cy="457200"/>
            </a:xfrm>
            <a:prstGeom prst="rect">
              <a:avLst/>
            </a:prstGeom>
          </p:spPr>
        </p:pic>
        <p:sp>
          <p:nvSpPr>
            <p:cNvPr id="339" name="TextBox 338">
              <a:extLst>
                <a:ext uri="{FF2B5EF4-FFF2-40B4-BE49-F238E27FC236}">
                  <a16:creationId xmlns:a16="http://schemas.microsoft.com/office/drawing/2014/main" id="{710C13EF-9BD0-5DE6-7781-F89D3ADD3F70}"/>
                </a:ext>
              </a:extLst>
            </p:cNvPr>
            <p:cNvSpPr txBox="1"/>
            <p:nvPr/>
          </p:nvSpPr>
          <p:spPr>
            <a:xfrm>
              <a:off x="996479" y="6135396"/>
              <a:ext cx="1391968" cy="577081"/>
            </a:xfrm>
            <a:prstGeom prst="rect">
              <a:avLst/>
            </a:prstGeom>
            <a:noFill/>
          </p:spPr>
          <p:txBody>
            <a:bodyPr wrap="square" rtlCol="0">
              <a:spAutoFit/>
            </a:bodyPr>
            <a:lstStyle/>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Group </a:t>
              </a:r>
              <a:r>
                <a:rPr lang="en-US" sz="1050" dirty="0">
                  <a:solidFill>
                    <a:srgbClr val="000000"/>
                  </a:solidFill>
                  <a:latin typeface="Gill Sans MT" panose="020B0502020104020203"/>
                </a:rPr>
                <a:t>3</a:t>
              </a: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 </a:t>
              </a:r>
            </a:p>
            <a:p>
              <a:pPr marL="0" marR="0" lvl="0" indent="0" algn="ctr" defTabSz="429793"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solidFill>
                  <a:effectLst/>
                  <a:uLnTx/>
                  <a:uFillTx/>
                  <a:latin typeface="Gill Sans MT" panose="020B0502020104020203"/>
                  <a:ea typeface="+mn-ea"/>
                  <a:cs typeface="+mn-cs"/>
                </a:rPr>
                <a:t>Readiness Check / Pre-KPI</a:t>
              </a:r>
            </a:p>
          </p:txBody>
        </p:sp>
      </p:grpSp>
      <p:sp>
        <p:nvSpPr>
          <p:cNvPr id="19" name="Rectangle 18">
            <a:extLst>
              <a:ext uri="{FF2B5EF4-FFF2-40B4-BE49-F238E27FC236}">
                <a16:creationId xmlns:a16="http://schemas.microsoft.com/office/drawing/2014/main" id="{09EF9E77-427C-207E-146B-B11874B88DB2}"/>
              </a:ext>
            </a:extLst>
          </p:cNvPr>
          <p:cNvSpPr/>
          <p:nvPr/>
        </p:nvSpPr>
        <p:spPr>
          <a:xfrm>
            <a:off x="12192000" y="0"/>
            <a:ext cx="1773936" cy="654835"/>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Example</a:t>
            </a:r>
          </a:p>
        </p:txBody>
      </p:sp>
    </p:spTree>
    <p:extLst>
      <p:ext uri="{BB962C8B-B14F-4D97-AF65-F5344CB8AC3E}">
        <p14:creationId xmlns:p14="http://schemas.microsoft.com/office/powerpoint/2010/main" val="4060180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90732-F84F-2A4D-C24F-F46F189C1099}"/>
              </a:ext>
            </a:extLst>
          </p:cNvPr>
          <p:cNvSpPr>
            <a:spLocks noGrp="1"/>
          </p:cNvSpPr>
          <p:nvPr>
            <p:ph type="title"/>
          </p:nvPr>
        </p:nvSpPr>
        <p:spPr>
          <a:xfrm>
            <a:off x="831850" y="1709738"/>
            <a:ext cx="9440559" cy="2852737"/>
          </a:xfrm>
        </p:spPr>
        <p:txBody>
          <a:bodyPr/>
          <a:lstStyle/>
          <a:p>
            <a:r>
              <a:rPr lang="en-US" dirty="0"/>
              <a:t>The AI-Infused Agile Change Canvas</a:t>
            </a:r>
          </a:p>
        </p:txBody>
      </p:sp>
      <p:sp>
        <p:nvSpPr>
          <p:cNvPr id="4" name="Slide Number Placeholder 5">
            <a:extLst>
              <a:ext uri="{FF2B5EF4-FFF2-40B4-BE49-F238E27FC236}">
                <a16:creationId xmlns:a16="http://schemas.microsoft.com/office/drawing/2014/main" id="{EA5F08AA-6E0D-4CFA-8863-3B3045BF1ACB}"/>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prstClr val="black">
                    <a:lumMod val="50000"/>
                    <a:lumOff val="50000"/>
                  </a:prstClr>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a:ln>
                <a:noFill/>
              </a:ln>
              <a:solidFill>
                <a:prstClr val="black">
                  <a:lumMod val="50000"/>
                  <a:lumOff val="50000"/>
                </a:prstClr>
              </a:solidFill>
              <a:effectLst/>
              <a:uLnTx/>
              <a:uFillTx/>
              <a:latin typeface="Red Hat Display"/>
              <a:ea typeface="+mn-ea"/>
              <a:cs typeface="+mn-cs"/>
            </a:endParaRPr>
          </a:p>
        </p:txBody>
      </p:sp>
    </p:spTree>
    <p:extLst>
      <p:ext uri="{BB962C8B-B14F-4D97-AF65-F5344CB8AC3E}">
        <p14:creationId xmlns:p14="http://schemas.microsoft.com/office/powerpoint/2010/main" val="3391553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FAA4B3E-FD95-499D-9A59-A4A9A19DB21C}"/>
              </a:ext>
            </a:extLst>
          </p:cNvPr>
          <p:cNvSpPr/>
          <p:nvPr/>
        </p:nvSpPr>
        <p:spPr>
          <a:xfrm>
            <a:off x="304799" y="1432615"/>
            <a:ext cx="5666589" cy="1168917"/>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PROBLEM/OPPORTUNITY (WHAT)</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Background to what brought this about, the catalyst. This provides context and background.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This will help you build your story. </a:t>
            </a:r>
          </a:p>
        </p:txBody>
      </p:sp>
      <p:sp>
        <p:nvSpPr>
          <p:cNvPr id="5" name="Rectangle 4">
            <a:extLst>
              <a:ext uri="{FF2B5EF4-FFF2-40B4-BE49-F238E27FC236}">
                <a16:creationId xmlns:a16="http://schemas.microsoft.com/office/drawing/2014/main" id="{216A403A-4172-47B8-967A-227982DA4777}"/>
              </a:ext>
            </a:extLst>
          </p:cNvPr>
          <p:cNvSpPr/>
          <p:nvPr/>
        </p:nvSpPr>
        <p:spPr>
          <a:xfrm>
            <a:off x="6220610" y="1432616"/>
            <a:ext cx="5666589" cy="1163766"/>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VALUE PROPOSITION (WHY)</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Why we need to change and one or two benefit statements.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Often this is about disruption, legislative changes, competitor activity, customer expectations.</a:t>
            </a:r>
          </a:p>
        </p:txBody>
      </p:sp>
      <p:sp>
        <p:nvSpPr>
          <p:cNvPr id="30" name="Title 1">
            <a:extLst>
              <a:ext uri="{FF2B5EF4-FFF2-40B4-BE49-F238E27FC236}">
                <a16:creationId xmlns:a16="http://schemas.microsoft.com/office/drawing/2014/main" id="{09C5B97B-016C-446C-BA81-F8E17CCCF91A}"/>
              </a:ext>
            </a:extLst>
          </p:cNvPr>
          <p:cNvSpPr txBox="1">
            <a:spLocks/>
          </p:cNvSpPr>
          <p:nvPr/>
        </p:nvSpPr>
        <p:spPr>
          <a:xfrm>
            <a:off x="234880" y="95250"/>
            <a:ext cx="10515600" cy="579919"/>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b="0" kern="1200" spc="300">
                <a:solidFill>
                  <a:schemeClr val="tx1">
                    <a:lumMod val="50000"/>
                    <a:lumOff val="50000"/>
                  </a:schemeClr>
                </a:solidFill>
                <a:latin typeface="Arial Black" panose="020B0A0402010202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4000" b="0" i="0" u="none" strike="noStrike" kern="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AI-Infused Change Canvas</a:t>
            </a:r>
          </a:p>
        </p:txBody>
      </p:sp>
      <p:graphicFrame>
        <p:nvGraphicFramePr>
          <p:cNvPr id="2" name="Table 1">
            <a:extLst>
              <a:ext uri="{FF2B5EF4-FFF2-40B4-BE49-F238E27FC236}">
                <a16:creationId xmlns:a16="http://schemas.microsoft.com/office/drawing/2014/main" id="{658000CD-74A3-4061-97ED-7BA09C0773E4}"/>
              </a:ext>
            </a:extLst>
          </p:cNvPr>
          <p:cNvGraphicFramePr>
            <a:graphicFrameLocks noGrp="1"/>
          </p:cNvGraphicFramePr>
          <p:nvPr/>
        </p:nvGraphicFramePr>
        <p:xfrm>
          <a:off x="304800" y="708586"/>
          <a:ext cx="11582398" cy="633864"/>
        </p:xfrm>
        <a:graphic>
          <a:graphicData uri="http://schemas.openxmlformats.org/drawingml/2006/table">
            <a:tbl>
              <a:tblPr firstRow="1" bandRow="1">
                <a:tableStyleId>{8799B23B-EC83-4686-B30A-512413B5E67A}</a:tableStyleId>
              </a:tblPr>
              <a:tblGrid>
                <a:gridCol w="3829360">
                  <a:extLst>
                    <a:ext uri="{9D8B030D-6E8A-4147-A177-3AD203B41FA5}">
                      <a16:colId xmlns:a16="http://schemas.microsoft.com/office/drawing/2014/main" val="1275047739"/>
                    </a:ext>
                  </a:extLst>
                </a:gridCol>
                <a:gridCol w="3876519">
                  <a:extLst>
                    <a:ext uri="{9D8B030D-6E8A-4147-A177-3AD203B41FA5}">
                      <a16:colId xmlns:a16="http://schemas.microsoft.com/office/drawing/2014/main" val="3019975579"/>
                    </a:ext>
                  </a:extLst>
                </a:gridCol>
                <a:gridCol w="3876519">
                  <a:extLst>
                    <a:ext uri="{9D8B030D-6E8A-4147-A177-3AD203B41FA5}">
                      <a16:colId xmlns:a16="http://schemas.microsoft.com/office/drawing/2014/main" val="2113179295"/>
                    </a:ext>
                  </a:extLst>
                </a:gridCol>
              </a:tblGrid>
              <a:tr h="316932">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Product Owner:</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&lt;this can be the Project Sponsor&gt;</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Audience: &lt;the group/sub-group affected by the change&gt;</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Date: &lt;the</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date you prepare this document&gt;</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304613121"/>
                  </a:ext>
                </a:extLst>
              </a:tr>
              <a:tr h="316932">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Change</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Initiative: &lt;the project name, what’s the change?&gt;</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Change Lead: &lt;the</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person leading the change effort&gt;</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Go Live Date: &lt;the</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date this change will go live&gt;</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720951257"/>
                  </a:ext>
                </a:extLst>
              </a:tr>
            </a:tbl>
          </a:graphicData>
        </a:graphic>
      </p:graphicFrame>
      <p:sp>
        <p:nvSpPr>
          <p:cNvPr id="31" name="Rectangle 30">
            <a:extLst>
              <a:ext uri="{FF2B5EF4-FFF2-40B4-BE49-F238E27FC236}">
                <a16:creationId xmlns:a16="http://schemas.microsoft.com/office/drawing/2014/main" id="{E50F4C4B-26F5-4BE4-A84D-C57DF5C2F28D}"/>
              </a:ext>
            </a:extLst>
          </p:cNvPr>
          <p:cNvSpPr/>
          <p:nvPr/>
        </p:nvSpPr>
        <p:spPr>
          <a:xfrm>
            <a:off x="304799" y="3665343"/>
            <a:ext cx="5666589" cy="1563308"/>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CHANGE STRATEGIES (HOW)</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What are the key change activities for this change and/or audience?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What are the appropriate channels? E.g. email, forums, learning sessions?</a:t>
            </a:r>
          </a:p>
        </p:txBody>
      </p:sp>
      <p:sp>
        <p:nvSpPr>
          <p:cNvPr id="32" name="Rectangle 31">
            <a:extLst>
              <a:ext uri="{FF2B5EF4-FFF2-40B4-BE49-F238E27FC236}">
                <a16:creationId xmlns:a16="http://schemas.microsoft.com/office/drawing/2014/main" id="{DE56AB87-F560-41AA-AB7B-7C11952137AA}"/>
              </a:ext>
            </a:extLst>
          </p:cNvPr>
          <p:cNvSpPr/>
          <p:nvPr/>
        </p:nvSpPr>
        <p:spPr>
          <a:xfrm>
            <a:off x="6220610" y="3860802"/>
            <a:ext cx="5666589" cy="1201790"/>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KEY MESSAGES/WIIFM</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What is changing, what stays the same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What you need to do differently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Consider target audiences for different messages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Key dates, implementation date/s</a:t>
            </a:r>
          </a:p>
        </p:txBody>
      </p:sp>
      <p:sp>
        <p:nvSpPr>
          <p:cNvPr id="33" name="Rectangle 32">
            <a:extLst>
              <a:ext uri="{FF2B5EF4-FFF2-40B4-BE49-F238E27FC236}">
                <a16:creationId xmlns:a16="http://schemas.microsoft.com/office/drawing/2014/main" id="{6D8D587D-7C31-4B11-97A2-55A4AD206093}"/>
              </a:ext>
            </a:extLst>
          </p:cNvPr>
          <p:cNvSpPr/>
          <p:nvPr/>
        </p:nvSpPr>
        <p:spPr>
          <a:xfrm>
            <a:off x="330199" y="5318815"/>
            <a:ext cx="5666589" cy="1450285"/>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SUCCESS CRITERIA</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What does success look like? You can glean this from conversations with </a:t>
            </a:r>
            <a:b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       stakeholders, future state journey mapping </a:t>
            </a:r>
          </a:p>
        </p:txBody>
      </p:sp>
      <p:sp>
        <p:nvSpPr>
          <p:cNvPr id="34" name="Rectangle 33">
            <a:extLst>
              <a:ext uri="{FF2B5EF4-FFF2-40B4-BE49-F238E27FC236}">
                <a16:creationId xmlns:a16="http://schemas.microsoft.com/office/drawing/2014/main" id="{5D64E00A-DBF0-488B-9DCF-AACF553EF02F}"/>
              </a:ext>
            </a:extLst>
          </p:cNvPr>
          <p:cNvSpPr/>
          <p:nvPr/>
        </p:nvSpPr>
        <p:spPr>
          <a:xfrm>
            <a:off x="6246010" y="5152759"/>
            <a:ext cx="5666589" cy="1616341"/>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RISKS, SIGNALS &amp; ISSUES/MITIGATIONS</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171450" marR="0" lvl="0" indent="-171450" algn="l" defTabSz="6858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Uncover potential risks, signals and issues through conversations with your stakeholders and project team</a:t>
            </a:r>
          </a:p>
          <a:p>
            <a:pPr marL="171450" marR="0" lvl="0" indent="-171450" algn="l" defTabSz="6858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 </a:t>
            </a:r>
            <a:r>
              <a:rPr kumimoji="0" lang="en-AU" sz="11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RISK</a:t>
            </a: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 is something that has not yet happened but will possibly occur.</a:t>
            </a:r>
          </a:p>
          <a:p>
            <a:pPr marL="171450" marR="0" lvl="0" indent="-171450" algn="l" defTabSz="6858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 </a:t>
            </a:r>
            <a:r>
              <a:rPr kumimoji="0" lang="en-AU" sz="11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SIGNAL</a:t>
            </a: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 is something you can notice happening now.</a:t>
            </a:r>
          </a:p>
          <a:p>
            <a:pPr marL="171450" marR="0" lvl="0" indent="-171450" algn="l" defTabSz="6858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An </a:t>
            </a:r>
            <a:r>
              <a:rPr kumimoji="0" lang="en-AU" sz="11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ISSUE</a:t>
            </a: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 is an event that has already taken place.</a:t>
            </a:r>
          </a:p>
          <a:p>
            <a:pPr marL="171450" marR="0" lvl="0" indent="-171450" algn="l" defTabSz="6858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 </a:t>
            </a:r>
            <a:r>
              <a:rPr kumimoji="0" lang="en-AU" sz="11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MITIGATION </a:t>
            </a: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is what we’ll do to avoid the risk, act when there’s a signal or deal with an issue.</a:t>
            </a:r>
          </a:p>
        </p:txBody>
      </p:sp>
      <p:sp>
        <p:nvSpPr>
          <p:cNvPr id="35" name="Rectangle 34">
            <a:extLst>
              <a:ext uri="{FF2B5EF4-FFF2-40B4-BE49-F238E27FC236}">
                <a16:creationId xmlns:a16="http://schemas.microsoft.com/office/drawing/2014/main" id="{AA70628F-EA91-4078-A6E2-54E13D3A35E2}"/>
              </a:ext>
            </a:extLst>
          </p:cNvPr>
          <p:cNvSpPr/>
          <p:nvPr/>
        </p:nvSpPr>
        <p:spPr>
          <a:xfrm>
            <a:off x="330199" y="2686546"/>
            <a:ext cx="5641189" cy="893782"/>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SOLUTION/APPROACH (HOW)</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 brief description of what the business or department is doing to address the problem. This forms the rationale for the project team. </a:t>
            </a:r>
          </a:p>
        </p:txBody>
      </p:sp>
      <p:grpSp>
        <p:nvGrpSpPr>
          <p:cNvPr id="6" name="Group 5">
            <a:extLst>
              <a:ext uri="{FF2B5EF4-FFF2-40B4-BE49-F238E27FC236}">
                <a16:creationId xmlns:a16="http://schemas.microsoft.com/office/drawing/2014/main" id="{077E7643-10F1-957E-2472-7B0419901B88}"/>
              </a:ext>
            </a:extLst>
          </p:cNvPr>
          <p:cNvGrpSpPr/>
          <p:nvPr/>
        </p:nvGrpSpPr>
        <p:grpSpPr>
          <a:xfrm>
            <a:off x="10531917" y="65233"/>
            <a:ext cx="1660083" cy="646331"/>
            <a:chOff x="10531917" y="65233"/>
            <a:chExt cx="1660083" cy="646331"/>
          </a:xfrm>
        </p:grpSpPr>
        <p:pic>
          <p:nvPicPr>
            <p:cNvPr id="7" name="Graphic 6" descr="Paperclip with solid fill">
              <a:extLst>
                <a:ext uri="{FF2B5EF4-FFF2-40B4-BE49-F238E27FC236}">
                  <a16:creationId xmlns:a16="http://schemas.microsoft.com/office/drawing/2014/main" id="{1040B6C4-4729-4DC3-7170-9A0B733314F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531917" y="136793"/>
              <a:ext cx="318547" cy="318547"/>
            </a:xfrm>
            <a:prstGeom prst="rect">
              <a:avLst/>
            </a:prstGeom>
          </p:spPr>
        </p:pic>
        <p:sp>
          <p:nvSpPr>
            <p:cNvPr id="8" name="TextBox 7">
              <a:extLst>
                <a:ext uri="{FF2B5EF4-FFF2-40B4-BE49-F238E27FC236}">
                  <a16:creationId xmlns:a16="http://schemas.microsoft.com/office/drawing/2014/main" id="{5F86331B-EB0E-7BAC-B32A-5ACFDCCAC574}"/>
                </a:ext>
              </a:extLst>
            </p:cNvPr>
            <p:cNvSpPr txBox="1"/>
            <p:nvPr/>
          </p:nvSpPr>
          <p:spPr>
            <a:xfrm>
              <a:off x="10760766" y="65233"/>
              <a:ext cx="143123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Template/Prompts included in handouts</a:t>
              </a:r>
            </a:p>
          </p:txBody>
        </p:sp>
      </p:grpSp>
      <p:sp>
        <p:nvSpPr>
          <p:cNvPr id="3" name="Rectangle 2">
            <a:extLst>
              <a:ext uri="{FF2B5EF4-FFF2-40B4-BE49-F238E27FC236}">
                <a16:creationId xmlns:a16="http://schemas.microsoft.com/office/drawing/2014/main" id="{DC05007C-51C4-E741-9A53-6710AEABF3B4}"/>
              </a:ext>
            </a:extLst>
          </p:cNvPr>
          <p:cNvSpPr/>
          <p:nvPr/>
        </p:nvSpPr>
        <p:spPr>
          <a:xfrm>
            <a:off x="6195212" y="2683642"/>
            <a:ext cx="5666589" cy="1086993"/>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OBJECTIVES &amp; KEY RESULTS (OKRs)</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Brief overview of the OKRs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Refer back to this when you explain your change activity and how it’s aligned to support these OKRs </a:t>
            </a:r>
          </a:p>
        </p:txBody>
      </p:sp>
      <p:sp>
        <p:nvSpPr>
          <p:cNvPr id="9" name="Rectangle 8">
            <a:extLst>
              <a:ext uri="{FF2B5EF4-FFF2-40B4-BE49-F238E27FC236}">
                <a16:creationId xmlns:a16="http://schemas.microsoft.com/office/drawing/2014/main" id="{8B75CAB7-2B90-881E-3566-6FD14AE76708}"/>
              </a:ext>
            </a:extLst>
          </p:cNvPr>
          <p:cNvSpPr/>
          <p:nvPr/>
        </p:nvSpPr>
        <p:spPr>
          <a:xfrm>
            <a:off x="12192000" y="0"/>
            <a:ext cx="1773936" cy="654835"/>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Template</a:t>
            </a:r>
          </a:p>
        </p:txBody>
      </p:sp>
    </p:spTree>
    <p:extLst>
      <p:ext uri="{BB962C8B-B14F-4D97-AF65-F5344CB8AC3E}">
        <p14:creationId xmlns:p14="http://schemas.microsoft.com/office/powerpoint/2010/main" val="2699313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00D01-A4AE-E1C1-2F53-D40C8304783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93C7CD-ADB3-8C1B-3FC7-F2D9E784FF9C}"/>
              </a:ext>
            </a:extLst>
          </p:cNvPr>
          <p:cNvSpPr>
            <a:spLocks noGrp="1"/>
          </p:cNvSpPr>
          <p:nvPr>
            <p:ph type="title"/>
          </p:nvPr>
        </p:nvSpPr>
        <p:spPr/>
        <p:txBody>
          <a:bodyPr>
            <a:normAutofit/>
          </a:bodyPr>
          <a:lstStyle/>
          <a:p>
            <a:r>
              <a:rPr lang="en-US" dirty="0"/>
              <a:t>AI-infused Change Canvas</a:t>
            </a:r>
          </a:p>
        </p:txBody>
      </p:sp>
      <p:sp>
        <p:nvSpPr>
          <p:cNvPr id="5" name="Content Placeholder 4">
            <a:extLst>
              <a:ext uri="{FF2B5EF4-FFF2-40B4-BE49-F238E27FC236}">
                <a16:creationId xmlns:a16="http://schemas.microsoft.com/office/drawing/2014/main" id="{6626405C-6167-8EAD-73FD-337E2EDFBD49}"/>
              </a:ext>
            </a:extLst>
          </p:cNvPr>
          <p:cNvSpPr>
            <a:spLocks noGrp="1"/>
          </p:cNvSpPr>
          <p:nvPr>
            <p:ph idx="1"/>
          </p:nvPr>
        </p:nvSpPr>
        <p:spPr>
          <a:xfrm>
            <a:off x="965200" y="1419110"/>
            <a:ext cx="10642600" cy="4652506"/>
          </a:xfrm>
        </p:spPr>
        <p:txBody>
          <a:bodyPr>
            <a:noAutofit/>
          </a:bodyPr>
          <a:lstStyle/>
          <a:p>
            <a:pPr marL="0" indent="0">
              <a:buNone/>
            </a:pPr>
            <a:r>
              <a:rPr lang="en-US" sz="2400" b="1" dirty="0"/>
              <a:t>Prompt:</a:t>
            </a:r>
            <a:endParaRPr lang="en-US" sz="2400" dirty="0"/>
          </a:p>
          <a:p>
            <a:pPr marL="0" indent="0">
              <a:buNone/>
            </a:pPr>
            <a:r>
              <a:rPr lang="en-US" sz="2400" dirty="0"/>
              <a:t>I'm looking to fill in a one-slide Change Canvas with sections: Problem/Opportunity, Solution/Approach, Change Strategies, Success Criteria, Value Proposition, Objectives &amp; Key Results, Key Messages/WIIFM, Risks, Signals &amp; Issues/ Mitigations. You are a change strategist and expert coach, so you will ask me questions about the change for each of these sections, one-by-one, and I will describe the changes, context, plans and outcomes I'm already planning. Include any questions about the change that you need to help complete the section. At the end of the questions of all these sections, report back each section in a few bullets or sentences about the plan. I will use this with my change sponsors, so they know (on one page) what they can expect about this change for their group.</a:t>
            </a:r>
          </a:p>
          <a:p>
            <a:pPr marL="0" indent="0">
              <a:buNone/>
            </a:pPr>
            <a:endParaRPr lang="en-US" sz="2400" dirty="0"/>
          </a:p>
        </p:txBody>
      </p:sp>
      <p:sp>
        <p:nvSpPr>
          <p:cNvPr id="8" name="Slide Number Placeholder 5">
            <a:extLst>
              <a:ext uri="{FF2B5EF4-FFF2-40B4-BE49-F238E27FC236}">
                <a16:creationId xmlns:a16="http://schemas.microsoft.com/office/drawing/2014/main" id="{1164A40D-5640-0EE6-D6E7-33B1FF8E6CAA}"/>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prstClr val="black">
                    <a:lumMod val="50000"/>
                    <a:lumOff val="50000"/>
                  </a:prstClr>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prstClr val="black">
                  <a:lumMod val="50000"/>
                  <a:lumOff val="50000"/>
                </a:prstClr>
              </a:solidFill>
              <a:effectLst/>
              <a:uLnTx/>
              <a:uFillTx/>
              <a:latin typeface="Red Hat Display"/>
              <a:ea typeface="+mn-ea"/>
              <a:cs typeface="+mn-cs"/>
            </a:endParaRPr>
          </a:p>
        </p:txBody>
      </p:sp>
      <p:sp>
        <p:nvSpPr>
          <p:cNvPr id="2" name="Rectangle 1">
            <a:extLst>
              <a:ext uri="{FF2B5EF4-FFF2-40B4-BE49-F238E27FC236}">
                <a16:creationId xmlns:a16="http://schemas.microsoft.com/office/drawing/2014/main" id="{AE083230-4D2D-FE35-75A8-B4F2E63D7CE8}"/>
              </a:ext>
            </a:extLst>
          </p:cNvPr>
          <p:cNvSpPr/>
          <p:nvPr/>
        </p:nvSpPr>
        <p:spPr>
          <a:xfrm>
            <a:off x="12192000" y="0"/>
            <a:ext cx="1773936" cy="654835"/>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Prompt</a:t>
            </a:r>
          </a:p>
        </p:txBody>
      </p:sp>
    </p:spTree>
    <p:extLst>
      <p:ext uri="{BB962C8B-B14F-4D97-AF65-F5344CB8AC3E}">
        <p14:creationId xmlns:p14="http://schemas.microsoft.com/office/powerpoint/2010/main" val="2745560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3F144-0AAB-BB56-B1FE-9AEE3004A04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6EA08C-8D12-48FE-2897-BA9B0D7B883D}"/>
              </a:ext>
            </a:extLst>
          </p:cNvPr>
          <p:cNvSpPr/>
          <p:nvPr/>
        </p:nvSpPr>
        <p:spPr>
          <a:xfrm>
            <a:off x="304799" y="1432615"/>
            <a:ext cx="5666589" cy="1302244"/>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PROBLEM/OPPORTUNITY (WHAT)</a:t>
            </a: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There is no consistent or reliable way to capture and share notes from client-facing interactions, leading to missed decisions, misalignment with contracts and financial and relationship risk. Client-facing teams are most impacted, with downstream effects on delivery, internal teams and client satisfaction. This is both a problem to fix and an opportunity to unlock value through AI-enabled efficiency and insights.</a:t>
            </a:r>
          </a:p>
        </p:txBody>
      </p:sp>
      <p:sp>
        <p:nvSpPr>
          <p:cNvPr id="5" name="Rectangle 4">
            <a:extLst>
              <a:ext uri="{FF2B5EF4-FFF2-40B4-BE49-F238E27FC236}">
                <a16:creationId xmlns:a16="http://schemas.microsoft.com/office/drawing/2014/main" id="{490C5FAD-B2DD-140C-73C1-12FEDD0E4EB8}"/>
              </a:ext>
            </a:extLst>
          </p:cNvPr>
          <p:cNvSpPr/>
          <p:nvPr/>
        </p:nvSpPr>
        <p:spPr>
          <a:xfrm>
            <a:off x="6195212" y="1432616"/>
            <a:ext cx="5666589" cy="1163766"/>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VALUE PROPOSITION (WHY)</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Employees gain more engaged conversations and lower contractual risk. Leaders gain visibility and insights. The organization strengthens AI maturity, improves client interactions and protects financial and reputational value. The core value is removing administrative work so teams can focus on relationships and outcomes.</a:t>
            </a:r>
            <a:endPar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30" name="Title 1">
            <a:extLst>
              <a:ext uri="{FF2B5EF4-FFF2-40B4-BE49-F238E27FC236}">
                <a16:creationId xmlns:a16="http://schemas.microsoft.com/office/drawing/2014/main" id="{3CBCCE15-45B5-771F-A38C-69B4C020E497}"/>
              </a:ext>
            </a:extLst>
          </p:cNvPr>
          <p:cNvSpPr txBox="1">
            <a:spLocks/>
          </p:cNvSpPr>
          <p:nvPr/>
        </p:nvSpPr>
        <p:spPr>
          <a:xfrm>
            <a:off x="234880" y="95250"/>
            <a:ext cx="10515600" cy="579919"/>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b="0" kern="1200" spc="300">
                <a:solidFill>
                  <a:schemeClr val="tx1">
                    <a:lumMod val="50000"/>
                    <a:lumOff val="50000"/>
                  </a:schemeClr>
                </a:solidFill>
                <a:latin typeface="Arial Black" panose="020B0A0402010202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4000" b="0" i="0" u="none" strike="noStrike" kern="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AI-Infused Change Canvas</a:t>
            </a:r>
          </a:p>
        </p:txBody>
      </p:sp>
      <p:graphicFrame>
        <p:nvGraphicFramePr>
          <p:cNvPr id="2" name="Table 1">
            <a:extLst>
              <a:ext uri="{FF2B5EF4-FFF2-40B4-BE49-F238E27FC236}">
                <a16:creationId xmlns:a16="http://schemas.microsoft.com/office/drawing/2014/main" id="{C4E8D75F-DED3-3B4E-15C5-9EC6DA7C8789}"/>
              </a:ext>
            </a:extLst>
          </p:cNvPr>
          <p:cNvGraphicFramePr>
            <a:graphicFrameLocks noGrp="1"/>
          </p:cNvGraphicFramePr>
          <p:nvPr/>
        </p:nvGraphicFramePr>
        <p:xfrm>
          <a:off x="304800" y="708586"/>
          <a:ext cx="11582398" cy="633864"/>
        </p:xfrm>
        <a:graphic>
          <a:graphicData uri="http://schemas.openxmlformats.org/drawingml/2006/table">
            <a:tbl>
              <a:tblPr firstRow="1" bandRow="1">
                <a:tableStyleId>{8799B23B-EC83-4686-B30A-512413B5E67A}</a:tableStyleId>
              </a:tblPr>
              <a:tblGrid>
                <a:gridCol w="3829360">
                  <a:extLst>
                    <a:ext uri="{9D8B030D-6E8A-4147-A177-3AD203B41FA5}">
                      <a16:colId xmlns:a16="http://schemas.microsoft.com/office/drawing/2014/main" val="1275047739"/>
                    </a:ext>
                  </a:extLst>
                </a:gridCol>
                <a:gridCol w="3876519">
                  <a:extLst>
                    <a:ext uri="{9D8B030D-6E8A-4147-A177-3AD203B41FA5}">
                      <a16:colId xmlns:a16="http://schemas.microsoft.com/office/drawing/2014/main" val="3019975579"/>
                    </a:ext>
                  </a:extLst>
                </a:gridCol>
                <a:gridCol w="3876519">
                  <a:extLst>
                    <a:ext uri="{9D8B030D-6E8A-4147-A177-3AD203B41FA5}">
                      <a16:colId xmlns:a16="http://schemas.microsoft.com/office/drawing/2014/main" val="2113179295"/>
                    </a:ext>
                  </a:extLst>
                </a:gridCol>
              </a:tblGrid>
              <a:tr h="316932">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Product Owner:</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Allie Hartman</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Audience: All AgileOne employees</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Date: 01/19/26</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304613121"/>
                  </a:ext>
                </a:extLst>
              </a:tr>
              <a:tr h="316932">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Change</a:t>
                      </a:r>
                      <a:r>
                        <a:rPr lang="en-AU" sz="1050" b="1" baseline="0"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 Initiative: Standardized &amp; Automated Notetaking</a:t>
                      </a:r>
                      <a:endPar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Change Lead: Allie Hartman</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AU" sz="1050" b="1" dirty="0">
                          <a:solidFill>
                            <a:sysClr val="windowText" lastClr="000000"/>
                          </a:solidFill>
                          <a:latin typeface="Red Hat Display" panose="02010303040201060303" pitchFamily="2" charset="0"/>
                          <a:ea typeface="Red Hat Display" panose="02010303040201060303" pitchFamily="2" charset="0"/>
                          <a:cs typeface="Red Hat Display" panose="02010303040201060303" pitchFamily="2" charset="0"/>
                        </a:rPr>
                        <a:t>Go Live Date: 03/31/26</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720951257"/>
                  </a:ext>
                </a:extLst>
              </a:tr>
            </a:tbl>
          </a:graphicData>
        </a:graphic>
      </p:graphicFrame>
      <p:sp>
        <p:nvSpPr>
          <p:cNvPr id="31" name="Rectangle 30">
            <a:extLst>
              <a:ext uri="{FF2B5EF4-FFF2-40B4-BE49-F238E27FC236}">
                <a16:creationId xmlns:a16="http://schemas.microsoft.com/office/drawing/2014/main" id="{3DB876C9-7EC7-7FE9-E25B-D12E538C6563}"/>
              </a:ext>
            </a:extLst>
          </p:cNvPr>
          <p:cNvSpPr/>
          <p:nvPr/>
        </p:nvSpPr>
        <p:spPr>
          <a:xfrm>
            <a:off x="304799" y="4149897"/>
            <a:ext cx="5666589" cy="1168917"/>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CHANGE STRATEGIES (HOW)</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Adoption is driven through leadership reinforcement, a sponsor enablement kit, roadshows, targeted communications, AMAs and team-level requirements sessions. Training, demos, user guides and peer success stories support behavior change. Leaders model usage, reinforce expectations and share wins to build momentum.</a:t>
            </a:r>
            <a:endPar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32" name="Rectangle 31">
            <a:extLst>
              <a:ext uri="{FF2B5EF4-FFF2-40B4-BE49-F238E27FC236}">
                <a16:creationId xmlns:a16="http://schemas.microsoft.com/office/drawing/2014/main" id="{63E587C4-FF8D-A3FC-CDDA-E9AA1CFEFB19}"/>
              </a:ext>
            </a:extLst>
          </p:cNvPr>
          <p:cNvSpPr/>
          <p:nvPr/>
        </p:nvSpPr>
        <p:spPr>
          <a:xfrm>
            <a:off x="6195212" y="3860801"/>
            <a:ext cx="5666589" cy="1367849"/>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KEY MESSAGES/WIIFM</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This change helps you capture notes automatically so you can focus on strategic, value-added work. It is lightweight, requires only a few new behaviors and delivers multiplied insight in return. Leaders will model and reinforce usage. This is not a performance monitoring tool, and it is not optional.</a:t>
            </a:r>
          </a:p>
        </p:txBody>
      </p:sp>
      <p:sp>
        <p:nvSpPr>
          <p:cNvPr id="33" name="Rectangle 32">
            <a:extLst>
              <a:ext uri="{FF2B5EF4-FFF2-40B4-BE49-F238E27FC236}">
                <a16:creationId xmlns:a16="http://schemas.microsoft.com/office/drawing/2014/main" id="{D25675F8-BA2D-1735-4DEB-3A06808D152A}"/>
              </a:ext>
            </a:extLst>
          </p:cNvPr>
          <p:cNvSpPr/>
          <p:nvPr/>
        </p:nvSpPr>
        <p:spPr>
          <a:xfrm>
            <a:off x="304799" y="5372100"/>
            <a:ext cx="5666589" cy="1397000"/>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SUCCESS CRITERIA</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Short-term success is visible behavior change, growing usage and real stories of value. Medium-term success includes higher-quality meetings, stronger engagement, improved client satisfaction and reduced risk. Leadership success is measured by efficiency gains, no missed deliverables and elimination of revenue loss tied to missed commitments. Progress is tracked and reported by the AI Project Manager.</a:t>
            </a:r>
          </a:p>
        </p:txBody>
      </p:sp>
      <p:sp>
        <p:nvSpPr>
          <p:cNvPr id="34" name="Rectangle 33">
            <a:extLst>
              <a:ext uri="{FF2B5EF4-FFF2-40B4-BE49-F238E27FC236}">
                <a16:creationId xmlns:a16="http://schemas.microsoft.com/office/drawing/2014/main" id="{81DB2779-28C2-87CE-C04E-99502413BE93}"/>
              </a:ext>
            </a:extLst>
          </p:cNvPr>
          <p:cNvSpPr/>
          <p:nvPr/>
        </p:nvSpPr>
        <p:spPr>
          <a:xfrm>
            <a:off x="6195212" y="5318815"/>
            <a:ext cx="5669280" cy="1450285"/>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RISKS, SIGNALS &amp; ISSUES/MITIGATIONS</a:t>
            </a:r>
            <a:br>
              <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b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Risks include capacity constraints, inconsistent usage and loss of trust in automation. Mitigations include scaling capacity, leadership accountability, reinforcement through communications and transparency around feedback. Human review remains a core safeguard.</a:t>
            </a:r>
          </a:p>
        </p:txBody>
      </p:sp>
      <p:sp>
        <p:nvSpPr>
          <p:cNvPr id="35" name="Rectangle 34">
            <a:extLst>
              <a:ext uri="{FF2B5EF4-FFF2-40B4-BE49-F238E27FC236}">
                <a16:creationId xmlns:a16="http://schemas.microsoft.com/office/drawing/2014/main" id="{EB616E1D-0C70-0EE3-3C80-82B1A86DB2DE}"/>
              </a:ext>
            </a:extLst>
          </p:cNvPr>
          <p:cNvSpPr/>
          <p:nvPr/>
        </p:nvSpPr>
        <p:spPr>
          <a:xfrm>
            <a:off x="304799" y="2788145"/>
            <a:ext cx="5669280" cy="1283023"/>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SOLUTION/APPROACH (HOW)</a:t>
            </a:r>
            <a:endParaRPr kumimoji="0" lang="en-AU" sz="12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Implement an AI-enabled, standardized note-taking solution that automatically converts meeting transcripts into structured, shared notes. Teams review and finalize notes, retaining full control. The solution removes administrative burden, improves consistency and enables better follow-up, preparation and insight generation. Rollout is phased following a successful pilot, allowing for learning and adjustment.</a:t>
            </a:r>
          </a:p>
        </p:txBody>
      </p:sp>
      <p:sp>
        <p:nvSpPr>
          <p:cNvPr id="3" name="Rectangle 2">
            <a:extLst>
              <a:ext uri="{FF2B5EF4-FFF2-40B4-BE49-F238E27FC236}">
                <a16:creationId xmlns:a16="http://schemas.microsoft.com/office/drawing/2014/main" id="{0A790C42-1133-3CE1-94BF-08C1D921D0B9}"/>
              </a:ext>
            </a:extLst>
          </p:cNvPr>
          <p:cNvSpPr/>
          <p:nvPr/>
        </p:nvSpPr>
        <p:spPr>
          <a:xfrm>
            <a:off x="6195212" y="2683642"/>
            <a:ext cx="5666589" cy="1086993"/>
          </a:xfrm>
          <a:prstGeom prst="rect">
            <a:avLst/>
          </a:prstGeom>
          <a:solidFill>
            <a:schemeClr val="accent6">
              <a:lumMod val="20000"/>
              <a:lumOff val="80000"/>
            </a:schemeClr>
          </a:solidFill>
          <a:ln>
            <a:noFill/>
          </a:ln>
        </p:spPr>
        <p:style>
          <a:lnRef idx="1">
            <a:schemeClr val="accent3"/>
          </a:lnRef>
          <a:fillRef idx="2">
            <a:schemeClr val="accent3"/>
          </a:fillRef>
          <a:effectRef idx="1">
            <a:schemeClr val="accent3"/>
          </a:effectRef>
          <a:fontRef idx="minor">
            <a:schemeClr val="dk1"/>
          </a:fontRef>
        </p:style>
        <p:txBody>
          <a:bodyPr rtlCol="0" anchor="t"/>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OBJECTIVES &amp; KEY RESULTS (OKRs)</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dirty="0">
              <a:ln>
                <a:noFill/>
              </a:ln>
              <a:solidFill>
                <a:prstClr val="black"/>
              </a:solidFill>
              <a:effectLst/>
              <a:uLnTx/>
              <a:uFillTx/>
              <a:latin typeface="Red Hat Display" panose="02010303040201060303" pitchFamily="2" charset="0"/>
              <a:ea typeface="Red Hat Display" panose="02010303040201060303" pitchFamily="2" charset="0"/>
              <a:cs typeface="Red Hat Display" panose="02010303040201060303"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Enable better client conversations and reduce administrative burden while increasing insight generation and AI literacy. Key results include self-reported time savings, improved interaction quality, increasing usage and visible application of insights. All employees onboarded by March 31, with OKRs visible to teams and leadership.</a:t>
            </a:r>
          </a:p>
        </p:txBody>
      </p:sp>
      <p:sp>
        <p:nvSpPr>
          <p:cNvPr id="9" name="Rectangle 8">
            <a:extLst>
              <a:ext uri="{FF2B5EF4-FFF2-40B4-BE49-F238E27FC236}">
                <a16:creationId xmlns:a16="http://schemas.microsoft.com/office/drawing/2014/main" id="{A4AB7940-977A-1DEB-8B76-027BBF1EAE72}"/>
              </a:ext>
            </a:extLst>
          </p:cNvPr>
          <p:cNvSpPr/>
          <p:nvPr/>
        </p:nvSpPr>
        <p:spPr>
          <a:xfrm>
            <a:off x="12192000" y="0"/>
            <a:ext cx="1773936" cy="654835"/>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Example</a:t>
            </a:r>
          </a:p>
        </p:txBody>
      </p:sp>
    </p:spTree>
    <p:extLst>
      <p:ext uri="{BB962C8B-B14F-4D97-AF65-F5344CB8AC3E}">
        <p14:creationId xmlns:p14="http://schemas.microsoft.com/office/powerpoint/2010/main" val="16319914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he Change Curiosity Lab2">
  <a:themeElements>
    <a:clrScheme name="Change Curiosity Lab">
      <a:dk1>
        <a:sysClr val="windowText" lastClr="000000"/>
      </a:dk1>
      <a:lt1>
        <a:sysClr val="window" lastClr="FFFFFF"/>
      </a:lt1>
      <a:dk2>
        <a:srgbClr val="2F5D92"/>
      </a:dk2>
      <a:lt2>
        <a:srgbClr val="E8E8E8"/>
      </a:lt2>
      <a:accent1>
        <a:srgbClr val="20BA7F"/>
      </a:accent1>
      <a:accent2>
        <a:srgbClr val="30DB99"/>
      </a:accent2>
      <a:accent3>
        <a:srgbClr val="43CAD7"/>
      </a:accent3>
      <a:accent4>
        <a:srgbClr val="1174E5"/>
      </a:accent4>
      <a:accent5>
        <a:srgbClr val="1907DF"/>
      </a:accent5>
      <a:accent6>
        <a:srgbClr val="6F25E7"/>
      </a:accent6>
      <a:hlink>
        <a:srgbClr val="502E86"/>
      </a:hlink>
      <a:folHlink>
        <a:srgbClr val="D92BB0"/>
      </a:folHlink>
    </a:clrScheme>
    <a:fontScheme name="Red Hat Display">
      <a:majorFont>
        <a:latin typeface="Red Hat Display"/>
        <a:ea typeface=""/>
        <a:cs typeface=""/>
      </a:majorFont>
      <a:minorFont>
        <a:latin typeface="Red Hat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 Change Curiosity Lab2" id="{8CA18867-DF66-45B5-BA81-487EAE1BF6F6}" vid="{A5264354-2C7A-4992-85E5-17C00ADE31DE}"/>
    </a:ext>
  </a:extLst>
</a:theme>
</file>

<file path=ppt/theme/theme3.xml><?xml version="1.0" encoding="utf-8"?>
<a:theme xmlns:a="http://schemas.openxmlformats.org/drawingml/2006/main" name="1_Office Theme">
  <a:themeElements>
    <a:clrScheme name="CCL">
      <a:dk1>
        <a:sysClr val="windowText" lastClr="000000"/>
      </a:dk1>
      <a:lt1>
        <a:sysClr val="window" lastClr="FFFFFF"/>
      </a:lt1>
      <a:dk2>
        <a:srgbClr val="0E2841"/>
      </a:dk2>
      <a:lt2>
        <a:srgbClr val="E8E8E8"/>
      </a:lt2>
      <a:accent1>
        <a:srgbClr val="20BA7F"/>
      </a:accent1>
      <a:accent2>
        <a:srgbClr val="30DB99"/>
      </a:accent2>
      <a:accent3>
        <a:srgbClr val="43CAD7"/>
      </a:accent3>
      <a:accent4>
        <a:srgbClr val="1174E5"/>
      </a:accent4>
      <a:accent5>
        <a:srgbClr val="1907DF"/>
      </a:accent5>
      <a:accent6>
        <a:srgbClr val="6F25E7"/>
      </a:accent6>
      <a:hlink>
        <a:srgbClr val="D92BB0"/>
      </a:hlink>
      <a:folHlink>
        <a:srgbClr val="B92A9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e Change Curiosity Lab2">
  <a:themeElements>
    <a:clrScheme name="Change Curiosity Lab">
      <a:dk1>
        <a:sysClr val="windowText" lastClr="000000"/>
      </a:dk1>
      <a:lt1>
        <a:sysClr val="window" lastClr="FFFFFF"/>
      </a:lt1>
      <a:dk2>
        <a:srgbClr val="2F5D92"/>
      </a:dk2>
      <a:lt2>
        <a:srgbClr val="E8E8E8"/>
      </a:lt2>
      <a:accent1>
        <a:srgbClr val="20BA7F"/>
      </a:accent1>
      <a:accent2>
        <a:srgbClr val="30DB99"/>
      </a:accent2>
      <a:accent3>
        <a:srgbClr val="43CAD7"/>
      </a:accent3>
      <a:accent4>
        <a:srgbClr val="1174E5"/>
      </a:accent4>
      <a:accent5>
        <a:srgbClr val="1907DF"/>
      </a:accent5>
      <a:accent6>
        <a:srgbClr val="6F25E7"/>
      </a:accent6>
      <a:hlink>
        <a:srgbClr val="502E86"/>
      </a:hlink>
      <a:folHlink>
        <a:srgbClr val="D92BB0"/>
      </a:folHlink>
    </a:clrScheme>
    <a:fontScheme name="Red Hat Display">
      <a:majorFont>
        <a:latin typeface="Red Hat Display"/>
        <a:ea typeface=""/>
        <a:cs typeface=""/>
      </a:majorFont>
      <a:minorFont>
        <a:latin typeface="Red Hat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fontScale="85000" lnSpcReduction="20000"/>
      </a:bodyPr>
      <a:lstStyle>
        <a:defPPr marL="0" indent="0" algn="l">
          <a:lnSpc>
            <a:spcPct val="120000"/>
          </a:lnSpc>
          <a:buFont typeface="Arial" panose="020B0604020202020204" pitchFamily="34" charset="0"/>
          <a:buNone/>
          <a:defRPr b="1" dirty="0" smtClean="0"/>
        </a:defPPr>
      </a:lstStyle>
    </a:txDef>
  </a:objectDefaults>
  <a:extraClrSchemeLst/>
  <a:extLst>
    <a:ext uri="{05A4C25C-085E-4340-85A3-A5531E510DB2}">
      <thm15:themeFamily xmlns:thm15="http://schemas.microsoft.com/office/thememl/2012/main" name="The Change Curiosity Lab2" id="{8CA18867-DF66-45B5-BA81-487EAE1BF6F6}" vid="{A5264354-2C7A-4992-85E5-17C00ADE31DE}"/>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200</TotalTime>
  <Words>2089</Words>
  <Application>Microsoft Office PowerPoint</Application>
  <PresentationFormat>Widescreen</PresentationFormat>
  <Paragraphs>331</Paragraphs>
  <Slides>12</Slides>
  <Notes>11</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12</vt:i4>
      </vt:variant>
    </vt:vector>
  </HeadingPairs>
  <TitlesOfParts>
    <vt:vector size="25" baseType="lpstr">
      <vt:lpstr>Aptos</vt:lpstr>
      <vt:lpstr>Aptos Display</vt:lpstr>
      <vt:lpstr>Arial</vt:lpstr>
      <vt:lpstr>Arial Black</vt:lpstr>
      <vt:lpstr>Calibri</vt:lpstr>
      <vt:lpstr>Georgia</vt:lpstr>
      <vt:lpstr>Gill Sans MT</vt:lpstr>
      <vt:lpstr>Red Hat Display</vt:lpstr>
      <vt:lpstr>Red Hat Display Regular</vt:lpstr>
      <vt:lpstr>Office Theme</vt:lpstr>
      <vt:lpstr>1_The Change Curiosity Lab2</vt:lpstr>
      <vt:lpstr>1_Office Theme</vt:lpstr>
      <vt:lpstr>The Change Curiosity Lab2</vt:lpstr>
      <vt:lpstr>Working Out Loud with AI</vt:lpstr>
      <vt:lpstr>From Sensemaking to Structured Action:  Plan on a Page</vt:lpstr>
      <vt:lpstr>PowerPoint Presentation</vt:lpstr>
      <vt:lpstr>Generate a Plan on a Page</vt:lpstr>
      <vt:lpstr>PowerPoint Presentation</vt:lpstr>
      <vt:lpstr>The AI-Infused Agile Change Canvas</vt:lpstr>
      <vt:lpstr>PowerPoint Presentation</vt:lpstr>
      <vt:lpstr>AI-infused Change Canvas</vt:lpstr>
      <vt:lpstr>PowerPoint Presentation</vt:lpstr>
      <vt:lpstr>Micro-Experiments Powered by AI</vt:lpstr>
      <vt:lpstr>Micro-Experiment Examples</vt:lpstr>
      <vt:lpstr>The Lab is Open – Stay Curious!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Hartman</dc:creator>
  <cp:lastModifiedBy>Alexandra Hartman</cp:lastModifiedBy>
  <cp:revision>1</cp:revision>
  <dcterms:created xsi:type="dcterms:W3CDTF">2026-01-19T16:56:43Z</dcterms:created>
  <dcterms:modified xsi:type="dcterms:W3CDTF">2026-01-19T22:54:48Z</dcterms:modified>
</cp:coreProperties>
</file>